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305" r:id="rId3"/>
    <p:sldId id="410" r:id="rId4"/>
    <p:sldId id="411" r:id="rId5"/>
    <p:sldId id="412" r:id="rId6"/>
    <p:sldId id="413" r:id="rId7"/>
    <p:sldId id="415" r:id="rId8"/>
    <p:sldId id="416" r:id="rId9"/>
    <p:sldId id="423" r:id="rId10"/>
    <p:sldId id="417" r:id="rId11"/>
    <p:sldId id="418" r:id="rId12"/>
    <p:sldId id="419" r:id="rId13"/>
    <p:sldId id="420" r:id="rId14"/>
    <p:sldId id="422" r:id="rId15"/>
    <p:sldId id="33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03" autoAdjust="0"/>
  </p:normalViewPr>
  <p:slideViewPr>
    <p:cSldViewPr snapToGrid="0">
      <p:cViewPr varScale="1">
        <p:scale>
          <a:sx n="64" d="100"/>
          <a:sy n="64" d="100"/>
        </p:scale>
        <p:origin x="1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5791F-BC39-40AB-8199-85D6C573CBB2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5A60A-74F6-475D-A078-FA7B66903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7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90AAE-EDB1-3971-8AAD-953BFDBF8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E3B2A0-7268-F9F2-E5D3-66D2CEB91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B9FE3-FA57-92F6-E56F-CE0F0797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D0B05E-6543-9D7E-F2DF-02455B82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9C4F3-0C28-1EBC-B68F-5B19BE3D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28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CDCAC-7366-2F04-926B-58E734D2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1D7DF0-A06A-891A-0FD2-B9DF0BF76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8E2D2-6E79-25F1-760B-162F38C3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6C9BF-287A-1975-E4FF-68CDE7D9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4B6B3-71C8-E6BD-6625-372FA4AD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9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E07631-5063-7E90-ECC3-D513FE3FF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29B312-0293-3839-4564-1B8FD7B17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F3C229-43CB-20B5-0013-7274019B0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32A1D-1EA2-8CF3-E163-F446AA05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51B7F-FD80-5667-DFB8-43C03E48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43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137160" y="137160"/>
            <a:ext cx="11917680" cy="5996940"/>
          </a:xfrm>
          <a:prstGeom prst="roundRect">
            <a:avLst>
              <a:gd name="adj" fmla="val 4086"/>
            </a:avLst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283030" y="586465"/>
            <a:ext cx="11658600" cy="5792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Freeform 24"/>
          <p:cNvSpPr>
            <a:spLocks noEditPoints="1"/>
          </p:cNvSpPr>
          <p:nvPr userDrawn="1"/>
        </p:nvSpPr>
        <p:spPr bwMode="auto">
          <a:xfrm>
            <a:off x="10482267" y="4646198"/>
            <a:ext cx="1139887" cy="1140292"/>
          </a:xfrm>
          <a:custGeom>
            <a:avLst/>
            <a:gdLst>
              <a:gd name="T0" fmla="*/ 1248 w 1488"/>
              <a:gd name="T1" fmla="*/ 192 h 1488"/>
              <a:gd name="T2" fmla="*/ 1104 w 1488"/>
              <a:gd name="T3" fmla="*/ 192 h 1488"/>
              <a:gd name="T4" fmla="*/ 912 w 1488"/>
              <a:gd name="T5" fmla="*/ 336 h 1488"/>
              <a:gd name="T6" fmla="*/ 695 w 1488"/>
              <a:gd name="T7" fmla="*/ 96 h 1488"/>
              <a:gd name="T8" fmla="*/ 528 w 1488"/>
              <a:gd name="T9" fmla="*/ 773 h 1488"/>
              <a:gd name="T10" fmla="*/ 384 w 1488"/>
              <a:gd name="T11" fmla="*/ 528 h 1488"/>
              <a:gd name="T12" fmla="*/ 192 w 1488"/>
              <a:gd name="T13" fmla="*/ 432 h 1488"/>
              <a:gd name="T14" fmla="*/ 51 w 1488"/>
              <a:gd name="T15" fmla="*/ 1440 h 1488"/>
              <a:gd name="T16" fmla="*/ 1152 w 1488"/>
              <a:gd name="T17" fmla="*/ 144 h 1488"/>
              <a:gd name="T18" fmla="*/ 1296 w 1488"/>
              <a:gd name="T19" fmla="*/ 288 h 1488"/>
              <a:gd name="T20" fmla="*/ 720 w 1488"/>
              <a:gd name="T21" fmla="*/ 1278 h 1488"/>
              <a:gd name="T22" fmla="*/ 768 w 1488"/>
              <a:gd name="T23" fmla="*/ 336 h 1488"/>
              <a:gd name="T24" fmla="*/ 696 w 1488"/>
              <a:gd name="T25" fmla="*/ 144 h 1488"/>
              <a:gd name="T26" fmla="*/ 672 w 1488"/>
              <a:gd name="T27" fmla="*/ 1306 h 1488"/>
              <a:gd name="T28" fmla="*/ 480 w 1488"/>
              <a:gd name="T29" fmla="*/ 576 h 1488"/>
              <a:gd name="T30" fmla="*/ 144 w 1488"/>
              <a:gd name="T31" fmla="*/ 1298 h 1488"/>
              <a:gd name="T32" fmla="*/ 264 w 1488"/>
              <a:gd name="T33" fmla="*/ 1392 h 1488"/>
              <a:gd name="T34" fmla="*/ 575 w 1488"/>
              <a:gd name="T35" fmla="*/ 1364 h 1488"/>
              <a:gd name="T36" fmla="*/ 958 w 1488"/>
              <a:gd name="T37" fmla="*/ 1395 h 1488"/>
              <a:gd name="T38" fmla="*/ 1272 w 1488"/>
              <a:gd name="T39" fmla="*/ 1114 h 1488"/>
              <a:gd name="T40" fmla="*/ 1135 w 1488"/>
              <a:gd name="T41" fmla="*/ 1440 h 1488"/>
              <a:gd name="T42" fmla="*/ 1176 w 1488"/>
              <a:gd name="T43" fmla="*/ 1104 h 1488"/>
              <a:gd name="T44" fmla="*/ 1200 w 1488"/>
              <a:gd name="T45" fmla="*/ 1440 h 1488"/>
              <a:gd name="T46" fmla="*/ 1368 w 1488"/>
              <a:gd name="T47" fmla="*/ 1104 h 1488"/>
              <a:gd name="T48" fmla="*/ 384 w 1488"/>
              <a:gd name="T49" fmla="*/ 672 h 1488"/>
              <a:gd name="T50" fmla="*/ 240 w 1488"/>
              <a:gd name="T51" fmla="*/ 624 h 1488"/>
              <a:gd name="T52" fmla="*/ 240 w 1488"/>
              <a:gd name="T53" fmla="*/ 1056 h 1488"/>
              <a:gd name="T54" fmla="*/ 192 w 1488"/>
              <a:gd name="T55" fmla="*/ 912 h 1488"/>
              <a:gd name="T56" fmla="*/ 240 w 1488"/>
              <a:gd name="T57" fmla="*/ 864 h 1488"/>
              <a:gd name="T58" fmla="*/ 192 w 1488"/>
              <a:gd name="T59" fmla="*/ 768 h 1488"/>
              <a:gd name="T60" fmla="*/ 240 w 1488"/>
              <a:gd name="T61" fmla="*/ 1200 h 1488"/>
              <a:gd name="T62" fmla="*/ 1200 w 1488"/>
              <a:gd name="T63" fmla="*/ 432 h 1488"/>
              <a:gd name="T64" fmla="*/ 1056 w 1488"/>
              <a:gd name="T65" fmla="*/ 384 h 1488"/>
              <a:gd name="T66" fmla="*/ 432 w 1488"/>
              <a:gd name="T67" fmla="*/ 1200 h 1488"/>
              <a:gd name="T68" fmla="*/ 384 w 1488"/>
              <a:gd name="T69" fmla="*/ 1008 h 1488"/>
              <a:gd name="T70" fmla="*/ 432 w 1488"/>
              <a:gd name="T71" fmla="*/ 864 h 1488"/>
              <a:gd name="T72" fmla="*/ 528 w 1488"/>
              <a:gd name="T73" fmla="*/ 1008 h 1488"/>
              <a:gd name="T74" fmla="*/ 480 w 1488"/>
              <a:gd name="T75" fmla="*/ 1152 h 1488"/>
              <a:gd name="T76" fmla="*/ 528 w 1488"/>
              <a:gd name="T77" fmla="*/ 1104 h 1488"/>
              <a:gd name="T78" fmla="*/ 576 w 1488"/>
              <a:gd name="T79" fmla="*/ 1008 h 1488"/>
              <a:gd name="T80" fmla="*/ 624 w 1488"/>
              <a:gd name="T81" fmla="*/ 864 h 1488"/>
              <a:gd name="T82" fmla="*/ 912 w 1488"/>
              <a:gd name="T83" fmla="*/ 1200 h 1488"/>
              <a:gd name="T84" fmla="*/ 816 w 1488"/>
              <a:gd name="T85" fmla="*/ 1200 h 1488"/>
              <a:gd name="T86" fmla="*/ 1008 w 1488"/>
              <a:gd name="T87" fmla="*/ 1200 h 1488"/>
              <a:gd name="T88" fmla="*/ 816 w 1488"/>
              <a:gd name="T89" fmla="*/ 1056 h 1488"/>
              <a:gd name="T90" fmla="*/ 1008 w 1488"/>
              <a:gd name="T91" fmla="*/ 1056 h 1488"/>
              <a:gd name="T92" fmla="*/ 768 w 1488"/>
              <a:gd name="T93" fmla="*/ 960 h 1488"/>
              <a:gd name="T94" fmla="*/ 864 w 1488"/>
              <a:gd name="T95" fmla="*/ 960 h 1488"/>
              <a:gd name="T96" fmla="*/ 768 w 1488"/>
              <a:gd name="T97" fmla="*/ 864 h 1488"/>
              <a:gd name="T98" fmla="*/ 864 w 1488"/>
              <a:gd name="T99" fmla="*/ 912 h 1488"/>
              <a:gd name="T100" fmla="*/ 1008 w 1488"/>
              <a:gd name="T101" fmla="*/ 768 h 1488"/>
              <a:gd name="T102" fmla="*/ 768 w 1488"/>
              <a:gd name="T103" fmla="*/ 768 h 1488"/>
              <a:gd name="T104" fmla="*/ 864 w 1488"/>
              <a:gd name="T105" fmla="*/ 672 h 1488"/>
              <a:gd name="T106" fmla="*/ 1008 w 1488"/>
              <a:gd name="T107" fmla="*/ 720 h 1488"/>
              <a:gd name="T108" fmla="*/ 1248 w 1488"/>
              <a:gd name="T109" fmla="*/ 528 h 1488"/>
              <a:gd name="T110" fmla="*/ 1296 w 1488"/>
              <a:gd name="T111" fmla="*/ 576 h 1488"/>
              <a:gd name="T112" fmla="*/ 1200 w 1488"/>
              <a:gd name="T113" fmla="*/ 720 h 1488"/>
              <a:gd name="T114" fmla="*/ 1248 w 1488"/>
              <a:gd name="T115" fmla="*/ 672 h 1488"/>
              <a:gd name="T116" fmla="*/ 1296 w 1488"/>
              <a:gd name="T117" fmla="*/ 816 h 1488"/>
              <a:gd name="T118" fmla="*/ 1152 w 1488"/>
              <a:gd name="T119" fmla="*/ 912 h 1488"/>
              <a:gd name="T120" fmla="*/ 1296 w 1488"/>
              <a:gd name="T121" fmla="*/ 864 h 1488"/>
              <a:gd name="T122" fmla="*/ 1200 w 1488"/>
              <a:gd name="T123" fmla="*/ 1008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88" h="1488">
                <a:moveTo>
                  <a:pt x="1392" y="1341"/>
                </a:moveTo>
                <a:cubicBezTo>
                  <a:pt x="1447" y="1328"/>
                  <a:pt x="1488" y="1270"/>
                  <a:pt x="1488" y="1200"/>
                </a:cubicBezTo>
                <a:cubicBezTo>
                  <a:pt x="1488" y="1130"/>
                  <a:pt x="1447" y="1072"/>
                  <a:pt x="1392" y="1059"/>
                </a:cubicBezTo>
                <a:cubicBezTo>
                  <a:pt x="1392" y="288"/>
                  <a:pt x="1392" y="288"/>
                  <a:pt x="1392" y="288"/>
                </a:cubicBezTo>
                <a:cubicBezTo>
                  <a:pt x="1344" y="288"/>
                  <a:pt x="1344" y="288"/>
                  <a:pt x="1344" y="288"/>
                </a:cubicBezTo>
                <a:cubicBezTo>
                  <a:pt x="1344" y="192"/>
                  <a:pt x="1344" y="192"/>
                  <a:pt x="1344" y="192"/>
                </a:cubicBezTo>
                <a:cubicBezTo>
                  <a:pt x="1248" y="192"/>
                  <a:pt x="1248" y="192"/>
                  <a:pt x="1248" y="192"/>
                </a:cubicBezTo>
                <a:cubicBezTo>
                  <a:pt x="1248" y="96"/>
                  <a:pt x="1248" y="96"/>
                  <a:pt x="1248" y="96"/>
                </a:cubicBezTo>
                <a:cubicBezTo>
                  <a:pt x="1199" y="96"/>
                  <a:pt x="1199" y="96"/>
                  <a:pt x="1199" y="96"/>
                </a:cubicBezTo>
                <a:cubicBezTo>
                  <a:pt x="1200" y="0"/>
                  <a:pt x="1200" y="0"/>
                  <a:pt x="1200" y="0"/>
                </a:cubicBezTo>
                <a:cubicBezTo>
                  <a:pt x="1152" y="0"/>
                  <a:pt x="1152" y="0"/>
                  <a:pt x="1152" y="0"/>
                </a:cubicBezTo>
                <a:cubicBezTo>
                  <a:pt x="1151" y="96"/>
                  <a:pt x="1151" y="96"/>
                  <a:pt x="1151" y="96"/>
                </a:cubicBezTo>
                <a:cubicBezTo>
                  <a:pt x="1104" y="96"/>
                  <a:pt x="1104" y="96"/>
                  <a:pt x="1104" y="96"/>
                </a:cubicBezTo>
                <a:cubicBezTo>
                  <a:pt x="1104" y="192"/>
                  <a:pt x="1104" y="192"/>
                  <a:pt x="1104" y="192"/>
                </a:cubicBezTo>
                <a:cubicBezTo>
                  <a:pt x="1008" y="192"/>
                  <a:pt x="1008" y="192"/>
                  <a:pt x="1008" y="192"/>
                </a:cubicBezTo>
                <a:cubicBezTo>
                  <a:pt x="1008" y="288"/>
                  <a:pt x="1008" y="288"/>
                  <a:pt x="1008" y="288"/>
                </a:cubicBezTo>
                <a:cubicBezTo>
                  <a:pt x="960" y="288"/>
                  <a:pt x="960" y="288"/>
                  <a:pt x="960" y="288"/>
                </a:cubicBezTo>
                <a:cubicBezTo>
                  <a:pt x="960" y="496"/>
                  <a:pt x="960" y="496"/>
                  <a:pt x="960" y="496"/>
                </a:cubicBezTo>
                <a:cubicBezTo>
                  <a:pt x="908" y="510"/>
                  <a:pt x="859" y="533"/>
                  <a:pt x="816" y="564"/>
                </a:cubicBezTo>
                <a:cubicBezTo>
                  <a:pt x="816" y="336"/>
                  <a:pt x="816" y="336"/>
                  <a:pt x="816" y="336"/>
                </a:cubicBezTo>
                <a:cubicBezTo>
                  <a:pt x="912" y="336"/>
                  <a:pt x="912" y="336"/>
                  <a:pt x="912" y="336"/>
                </a:cubicBezTo>
                <a:cubicBezTo>
                  <a:pt x="912" y="192"/>
                  <a:pt x="912" y="192"/>
                  <a:pt x="912" y="192"/>
                </a:cubicBezTo>
                <a:cubicBezTo>
                  <a:pt x="792" y="192"/>
                  <a:pt x="792" y="192"/>
                  <a:pt x="792" y="192"/>
                </a:cubicBezTo>
                <a:cubicBezTo>
                  <a:pt x="792" y="96"/>
                  <a:pt x="792" y="96"/>
                  <a:pt x="792" y="96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4" y="0"/>
                  <a:pt x="744" y="0"/>
                  <a:pt x="744" y="0"/>
                </a:cubicBezTo>
                <a:cubicBezTo>
                  <a:pt x="696" y="0"/>
                  <a:pt x="696" y="0"/>
                  <a:pt x="696" y="0"/>
                </a:cubicBezTo>
                <a:cubicBezTo>
                  <a:pt x="695" y="96"/>
                  <a:pt x="695" y="96"/>
                  <a:pt x="695" y="96"/>
                </a:cubicBezTo>
                <a:cubicBezTo>
                  <a:pt x="648" y="96"/>
                  <a:pt x="648" y="96"/>
                  <a:pt x="648" y="96"/>
                </a:cubicBezTo>
                <a:cubicBezTo>
                  <a:pt x="648" y="192"/>
                  <a:pt x="648" y="192"/>
                  <a:pt x="64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624" y="336"/>
                  <a:pt x="624" y="336"/>
                  <a:pt x="624" y="336"/>
                </a:cubicBezTo>
                <a:cubicBezTo>
                  <a:pt x="624" y="797"/>
                  <a:pt x="624" y="797"/>
                  <a:pt x="624" y="797"/>
                </a:cubicBezTo>
                <a:cubicBezTo>
                  <a:pt x="528" y="773"/>
                  <a:pt x="528" y="773"/>
                  <a:pt x="528" y="773"/>
                </a:cubicBezTo>
                <a:cubicBezTo>
                  <a:pt x="528" y="576"/>
                  <a:pt x="528" y="576"/>
                  <a:pt x="528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528"/>
                  <a:pt x="576" y="528"/>
                  <a:pt x="576" y="528"/>
                </a:cubicBezTo>
                <a:cubicBezTo>
                  <a:pt x="432" y="528"/>
                  <a:pt x="432" y="528"/>
                  <a:pt x="432" y="528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84" y="528"/>
                  <a:pt x="384" y="528"/>
                  <a:pt x="384" y="528"/>
                </a:cubicBezTo>
                <a:cubicBezTo>
                  <a:pt x="336" y="528"/>
                  <a:pt x="336" y="528"/>
                  <a:pt x="336" y="528"/>
                </a:cubicBezTo>
                <a:cubicBezTo>
                  <a:pt x="336" y="480"/>
                  <a:pt x="336" y="480"/>
                  <a:pt x="336" y="480"/>
                </a:cubicBezTo>
                <a:cubicBezTo>
                  <a:pt x="288" y="480"/>
                  <a:pt x="288" y="480"/>
                  <a:pt x="288" y="480"/>
                </a:cubicBezTo>
                <a:cubicBezTo>
                  <a:pt x="288" y="528"/>
                  <a:pt x="288" y="528"/>
                  <a:pt x="288" y="528"/>
                </a:cubicBezTo>
                <a:cubicBezTo>
                  <a:pt x="240" y="528"/>
                  <a:pt x="240" y="528"/>
                  <a:pt x="240" y="528"/>
                </a:cubicBezTo>
                <a:cubicBezTo>
                  <a:pt x="240" y="432"/>
                  <a:pt x="240" y="432"/>
                  <a:pt x="240" y="432"/>
                </a:cubicBezTo>
                <a:cubicBezTo>
                  <a:pt x="192" y="432"/>
                  <a:pt x="192" y="432"/>
                  <a:pt x="192" y="432"/>
                </a:cubicBezTo>
                <a:cubicBezTo>
                  <a:pt x="192" y="528"/>
                  <a:pt x="192" y="528"/>
                  <a:pt x="192" y="528"/>
                </a:cubicBezTo>
                <a:cubicBezTo>
                  <a:pt x="48" y="528"/>
                  <a:pt x="48" y="528"/>
                  <a:pt x="48" y="528"/>
                </a:cubicBezTo>
                <a:cubicBezTo>
                  <a:pt x="48" y="576"/>
                  <a:pt x="48" y="576"/>
                  <a:pt x="48" y="576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96" y="1321"/>
                  <a:pt x="96" y="1321"/>
                  <a:pt x="96" y="1321"/>
                </a:cubicBezTo>
                <a:cubicBezTo>
                  <a:pt x="67" y="1343"/>
                  <a:pt x="48" y="1377"/>
                  <a:pt x="48" y="1416"/>
                </a:cubicBezTo>
                <a:cubicBezTo>
                  <a:pt x="48" y="1424"/>
                  <a:pt x="49" y="1432"/>
                  <a:pt x="51" y="1440"/>
                </a:cubicBezTo>
                <a:cubicBezTo>
                  <a:pt x="0" y="1440"/>
                  <a:pt x="0" y="1440"/>
                  <a:pt x="0" y="1440"/>
                </a:cubicBezTo>
                <a:cubicBezTo>
                  <a:pt x="0" y="1488"/>
                  <a:pt x="0" y="1488"/>
                  <a:pt x="0" y="1488"/>
                </a:cubicBezTo>
                <a:cubicBezTo>
                  <a:pt x="1488" y="1488"/>
                  <a:pt x="1488" y="1488"/>
                  <a:pt x="1488" y="1488"/>
                </a:cubicBezTo>
                <a:cubicBezTo>
                  <a:pt x="1488" y="1440"/>
                  <a:pt x="1488" y="1440"/>
                  <a:pt x="1488" y="1440"/>
                </a:cubicBezTo>
                <a:cubicBezTo>
                  <a:pt x="1392" y="1440"/>
                  <a:pt x="1392" y="1440"/>
                  <a:pt x="1392" y="1440"/>
                </a:cubicBezTo>
                <a:lnTo>
                  <a:pt x="1392" y="1341"/>
                </a:lnTo>
                <a:close/>
                <a:moveTo>
                  <a:pt x="1152" y="144"/>
                </a:moveTo>
                <a:cubicBezTo>
                  <a:pt x="1200" y="144"/>
                  <a:pt x="1200" y="144"/>
                  <a:pt x="1200" y="144"/>
                </a:cubicBezTo>
                <a:cubicBezTo>
                  <a:pt x="1200" y="192"/>
                  <a:pt x="1200" y="192"/>
                  <a:pt x="1200" y="192"/>
                </a:cubicBezTo>
                <a:cubicBezTo>
                  <a:pt x="1152" y="192"/>
                  <a:pt x="1152" y="192"/>
                  <a:pt x="1152" y="192"/>
                </a:cubicBezTo>
                <a:lnTo>
                  <a:pt x="1152" y="144"/>
                </a:lnTo>
                <a:close/>
                <a:moveTo>
                  <a:pt x="1056" y="240"/>
                </a:moveTo>
                <a:cubicBezTo>
                  <a:pt x="1296" y="240"/>
                  <a:pt x="1296" y="240"/>
                  <a:pt x="1296" y="240"/>
                </a:cubicBezTo>
                <a:cubicBezTo>
                  <a:pt x="1296" y="288"/>
                  <a:pt x="1296" y="288"/>
                  <a:pt x="1296" y="288"/>
                </a:cubicBezTo>
                <a:cubicBezTo>
                  <a:pt x="1056" y="288"/>
                  <a:pt x="1056" y="288"/>
                  <a:pt x="1056" y="288"/>
                </a:cubicBezTo>
                <a:lnTo>
                  <a:pt x="1056" y="240"/>
                </a:lnTo>
                <a:close/>
                <a:moveTo>
                  <a:pt x="1056" y="529"/>
                </a:moveTo>
                <a:cubicBezTo>
                  <a:pt x="1056" y="1361"/>
                  <a:pt x="1056" y="1361"/>
                  <a:pt x="1056" y="1361"/>
                </a:cubicBezTo>
                <a:cubicBezTo>
                  <a:pt x="1029" y="1348"/>
                  <a:pt x="999" y="1342"/>
                  <a:pt x="968" y="1345"/>
                </a:cubicBezTo>
                <a:cubicBezTo>
                  <a:pt x="941" y="1286"/>
                  <a:pt x="882" y="1248"/>
                  <a:pt x="816" y="1248"/>
                </a:cubicBezTo>
                <a:cubicBezTo>
                  <a:pt x="781" y="1248"/>
                  <a:pt x="748" y="1259"/>
                  <a:pt x="720" y="1278"/>
                </a:cubicBezTo>
                <a:cubicBezTo>
                  <a:pt x="720" y="821"/>
                  <a:pt x="720" y="821"/>
                  <a:pt x="720" y="821"/>
                </a:cubicBezTo>
                <a:cubicBezTo>
                  <a:pt x="690" y="814"/>
                  <a:pt x="690" y="814"/>
                  <a:pt x="690" y="814"/>
                </a:cubicBezTo>
                <a:cubicBezTo>
                  <a:pt x="693" y="807"/>
                  <a:pt x="693" y="807"/>
                  <a:pt x="693" y="807"/>
                </a:cubicBezTo>
                <a:cubicBezTo>
                  <a:pt x="746" y="648"/>
                  <a:pt x="890" y="538"/>
                  <a:pt x="1056" y="529"/>
                </a:cubicBezTo>
                <a:close/>
                <a:moveTo>
                  <a:pt x="672" y="732"/>
                </a:moveTo>
                <a:cubicBezTo>
                  <a:pt x="672" y="336"/>
                  <a:pt x="672" y="336"/>
                  <a:pt x="672" y="336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768" y="603"/>
                  <a:pt x="768" y="603"/>
                  <a:pt x="768" y="603"/>
                </a:cubicBezTo>
                <a:cubicBezTo>
                  <a:pt x="729" y="640"/>
                  <a:pt x="696" y="683"/>
                  <a:pt x="672" y="732"/>
                </a:cubicBezTo>
                <a:close/>
                <a:moveTo>
                  <a:pt x="696" y="144"/>
                </a:moveTo>
                <a:cubicBezTo>
                  <a:pt x="744" y="144"/>
                  <a:pt x="744" y="144"/>
                  <a:pt x="744" y="144"/>
                </a:cubicBezTo>
                <a:cubicBezTo>
                  <a:pt x="744" y="192"/>
                  <a:pt x="744" y="192"/>
                  <a:pt x="744" y="192"/>
                </a:cubicBezTo>
                <a:cubicBezTo>
                  <a:pt x="696" y="192"/>
                  <a:pt x="696" y="192"/>
                  <a:pt x="696" y="192"/>
                </a:cubicBezTo>
                <a:lnTo>
                  <a:pt x="696" y="144"/>
                </a:lnTo>
                <a:close/>
                <a:moveTo>
                  <a:pt x="576" y="288"/>
                </a:moveTo>
                <a:cubicBezTo>
                  <a:pt x="576" y="240"/>
                  <a:pt x="576" y="240"/>
                  <a:pt x="576" y="240"/>
                </a:cubicBezTo>
                <a:cubicBezTo>
                  <a:pt x="864" y="240"/>
                  <a:pt x="864" y="240"/>
                  <a:pt x="864" y="240"/>
                </a:cubicBezTo>
                <a:cubicBezTo>
                  <a:pt x="864" y="288"/>
                  <a:pt x="864" y="288"/>
                  <a:pt x="864" y="288"/>
                </a:cubicBezTo>
                <a:lnTo>
                  <a:pt x="576" y="288"/>
                </a:lnTo>
                <a:close/>
                <a:moveTo>
                  <a:pt x="672" y="859"/>
                </a:moveTo>
                <a:cubicBezTo>
                  <a:pt x="672" y="1306"/>
                  <a:pt x="672" y="1306"/>
                  <a:pt x="672" y="1306"/>
                </a:cubicBezTo>
                <a:cubicBezTo>
                  <a:pt x="638" y="1291"/>
                  <a:pt x="596" y="1293"/>
                  <a:pt x="564" y="1312"/>
                </a:cubicBezTo>
                <a:cubicBezTo>
                  <a:pt x="532" y="1272"/>
                  <a:pt x="484" y="1248"/>
                  <a:pt x="432" y="1248"/>
                </a:cubicBezTo>
                <a:cubicBezTo>
                  <a:pt x="397" y="1248"/>
                  <a:pt x="363" y="1259"/>
                  <a:pt x="336" y="1278"/>
                </a:cubicBezTo>
                <a:cubicBezTo>
                  <a:pt x="336" y="775"/>
                  <a:pt x="336" y="775"/>
                  <a:pt x="336" y="775"/>
                </a:cubicBezTo>
                <a:lnTo>
                  <a:pt x="672" y="859"/>
                </a:lnTo>
                <a:close/>
                <a:moveTo>
                  <a:pt x="144" y="576"/>
                </a:moveTo>
                <a:cubicBezTo>
                  <a:pt x="480" y="576"/>
                  <a:pt x="480" y="576"/>
                  <a:pt x="480" y="576"/>
                </a:cubicBezTo>
                <a:cubicBezTo>
                  <a:pt x="480" y="761"/>
                  <a:pt x="480" y="761"/>
                  <a:pt x="480" y="761"/>
                </a:cubicBezTo>
                <a:cubicBezTo>
                  <a:pt x="288" y="713"/>
                  <a:pt x="288" y="713"/>
                  <a:pt x="288" y="713"/>
                </a:cubicBezTo>
                <a:cubicBezTo>
                  <a:pt x="288" y="1330"/>
                  <a:pt x="288" y="1330"/>
                  <a:pt x="288" y="1330"/>
                </a:cubicBezTo>
                <a:cubicBezTo>
                  <a:pt x="285" y="1335"/>
                  <a:pt x="282" y="1340"/>
                  <a:pt x="280" y="1345"/>
                </a:cubicBezTo>
                <a:cubicBezTo>
                  <a:pt x="275" y="1345"/>
                  <a:pt x="269" y="1344"/>
                  <a:pt x="264" y="1344"/>
                </a:cubicBezTo>
                <a:cubicBezTo>
                  <a:pt x="242" y="1314"/>
                  <a:pt x="206" y="1296"/>
                  <a:pt x="168" y="1296"/>
                </a:cubicBezTo>
                <a:cubicBezTo>
                  <a:pt x="160" y="1296"/>
                  <a:pt x="152" y="1297"/>
                  <a:pt x="144" y="1298"/>
                </a:cubicBezTo>
                <a:lnTo>
                  <a:pt x="144" y="576"/>
                </a:lnTo>
                <a:close/>
                <a:moveTo>
                  <a:pt x="101" y="1440"/>
                </a:moveTo>
                <a:cubicBezTo>
                  <a:pt x="98" y="1432"/>
                  <a:pt x="96" y="1424"/>
                  <a:pt x="96" y="1416"/>
                </a:cubicBezTo>
                <a:cubicBezTo>
                  <a:pt x="96" y="1376"/>
                  <a:pt x="128" y="1344"/>
                  <a:pt x="168" y="1344"/>
                </a:cubicBezTo>
                <a:cubicBezTo>
                  <a:pt x="194" y="1344"/>
                  <a:pt x="218" y="1358"/>
                  <a:pt x="231" y="1381"/>
                </a:cubicBezTo>
                <a:cubicBezTo>
                  <a:pt x="238" y="1394"/>
                  <a:pt x="238" y="1394"/>
                  <a:pt x="238" y="1394"/>
                </a:cubicBezTo>
                <a:cubicBezTo>
                  <a:pt x="264" y="1392"/>
                  <a:pt x="264" y="1392"/>
                  <a:pt x="264" y="1392"/>
                </a:cubicBezTo>
                <a:cubicBezTo>
                  <a:pt x="271" y="1392"/>
                  <a:pt x="279" y="1393"/>
                  <a:pt x="287" y="1396"/>
                </a:cubicBezTo>
                <a:cubicBezTo>
                  <a:pt x="310" y="1404"/>
                  <a:pt x="310" y="1404"/>
                  <a:pt x="310" y="1404"/>
                </a:cubicBezTo>
                <a:cubicBezTo>
                  <a:pt x="317" y="1380"/>
                  <a:pt x="317" y="1380"/>
                  <a:pt x="317" y="1380"/>
                </a:cubicBezTo>
                <a:cubicBezTo>
                  <a:pt x="333" y="1330"/>
                  <a:pt x="379" y="1296"/>
                  <a:pt x="432" y="1296"/>
                </a:cubicBezTo>
                <a:cubicBezTo>
                  <a:pt x="476" y="1296"/>
                  <a:pt x="516" y="1320"/>
                  <a:pt x="537" y="1358"/>
                </a:cubicBezTo>
                <a:cubicBezTo>
                  <a:pt x="552" y="1385"/>
                  <a:pt x="552" y="1385"/>
                  <a:pt x="552" y="1385"/>
                </a:cubicBezTo>
                <a:cubicBezTo>
                  <a:pt x="575" y="1364"/>
                  <a:pt x="575" y="1364"/>
                  <a:pt x="575" y="1364"/>
                </a:cubicBezTo>
                <a:cubicBezTo>
                  <a:pt x="602" y="1338"/>
                  <a:pt x="646" y="1338"/>
                  <a:pt x="673" y="1364"/>
                </a:cubicBezTo>
                <a:cubicBezTo>
                  <a:pt x="696" y="1385"/>
                  <a:pt x="696" y="1385"/>
                  <a:pt x="696" y="1385"/>
                </a:cubicBezTo>
                <a:cubicBezTo>
                  <a:pt x="711" y="1358"/>
                  <a:pt x="711" y="1358"/>
                  <a:pt x="711" y="1358"/>
                </a:cubicBezTo>
                <a:cubicBezTo>
                  <a:pt x="732" y="1320"/>
                  <a:pt x="772" y="1296"/>
                  <a:pt x="816" y="1296"/>
                </a:cubicBezTo>
                <a:cubicBezTo>
                  <a:pt x="868" y="1296"/>
                  <a:pt x="914" y="1329"/>
                  <a:pt x="930" y="1379"/>
                </a:cubicBezTo>
                <a:cubicBezTo>
                  <a:pt x="937" y="1400"/>
                  <a:pt x="937" y="1400"/>
                  <a:pt x="937" y="1400"/>
                </a:cubicBezTo>
                <a:cubicBezTo>
                  <a:pt x="958" y="1395"/>
                  <a:pt x="958" y="1395"/>
                  <a:pt x="958" y="1395"/>
                </a:cubicBezTo>
                <a:cubicBezTo>
                  <a:pt x="1006" y="1384"/>
                  <a:pt x="1052" y="1404"/>
                  <a:pt x="1079" y="1440"/>
                </a:cubicBezTo>
                <a:lnTo>
                  <a:pt x="101" y="1440"/>
                </a:lnTo>
                <a:close/>
                <a:moveTo>
                  <a:pt x="1008" y="486"/>
                </a:moveTo>
                <a:cubicBezTo>
                  <a:pt x="1008" y="336"/>
                  <a:pt x="1008" y="336"/>
                  <a:pt x="1008" y="336"/>
                </a:cubicBezTo>
                <a:cubicBezTo>
                  <a:pt x="1344" y="336"/>
                  <a:pt x="1344" y="336"/>
                  <a:pt x="1344" y="336"/>
                </a:cubicBezTo>
                <a:cubicBezTo>
                  <a:pt x="1344" y="1059"/>
                  <a:pt x="1344" y="1059"/>
                  <a:pt x="1344" y="1059"/>
                </a:cubicBezTo>
                <a:cubicBezTo>
                  <a:pt x="1315" y="1066"/>
                  <a:pt x="1289" y="1086"/>
                  <a:pt x="1272" y="1114"/>
                </a:cubicBezTo>
                <a:cubicBezTo>
                  <a:pt x="1250" y="1079"/>
                  <a:pt x="1215" y="1056"/>
                  <a:pt x="1176" y="1056"/>
                </a:cubicBezTo>
                <a:cubicBezTo>
                  <a:pt x="1149" y="1056"/>
                  <a:pt x="1124" y="1067"/>
                  <a:pt x="1104" y="1085"/>
                </a:cubicBezTo>
                <a:cubicBezTo>
                  <a:pt x="1104" y="480"/>
                  <a:pt x="1104" y="480"/>
                  <a:pt x="1104" y="480"/>
                </a:cubicBezTo>
                <a:cubicBezTo>
                  <a:pt x="1080" y="480"/>
                  <a:pt x="1080" y="480"/>
                  <a:pt x="1080" y="480"/>
                </a:cubicBezTo>
                <a:cubicBezTo>
                  <a:pt x="1056" y="480"/>
                  <a:pt x="1032" y="482"/>
                  <a:pt x="1008" y="486"/>
                </a:cubicBezTo>
                <a:close/>
                <a:moveTo>
                  <a:pt x="1152" y="1440"/>
                </a:moveTo>
                <a:cubicBezTo>
                  <a:pt x="1135" y="1440"/>
                  <a:pt x="1135" y="1440"/>
                  <a:pt x="1135" y="1440"/>
                </a:cubicBezTo>
                <a:cubicBezTo>
                  <a:pt x="1127" y="1423"/>
                  <a:pt x="1117" y="1408"/>
                  <a:pt x="1104" y="1395"/>
                </a:cubicBezTo>
                <a:cubicBezTo>
                  <a:pt x="1104" y="1315"/>
                  <a:pt x="1104" y="1315"/>
                  <a:pt x="1104" y="1315"/>
                </a:cubicBezTo>
                <a:cubicBezTo>
                  <a:pt x="1118" y="1328"/>
                  <a:pt x="1134" y="1337"/>
                  <a:pt x="1152" y="1341"/>
                </a:cubicBezTo>
                <a:lnTo>
                  <a:pt x="1152" y="1440"/>
                </a:lnTo>
                <a:close/>
                <a:moveTo>
                  <a:pt x="1152" y="1290"/>
                </a:moveTo>
                <a:cubicBezTo>
                  <a:pt x="1124" y="1277"/>
                  <a:pt x="1104" y="1242"/>
                  <a:pt x="1104" y="1200"/>
                </a:cubicBezTo>
                <a:cubicBezTo>
                  <a:pt x="1104" y="1147"/>
                  <a:pt x="1136" y="1104"/>
                  <a:pt x="1176" y="1104"/>
                </a:cubicBezTo>
                <a:cubicBezTo>
                  <a:pt x="1216" y="1104"/>
                  <a:pt x="1248" y="1147"/>
                  <a:pt x="1248" y="1200"/>
                </a:cubicBezTo>
                <a:cubicBezTo>
                  <a:pt x="1248" y="1242"/>
                  <a:pt x="1228" y="1277"/>
                  <a:pt x="1200" y="1290"/>
                </a:cubicBezTo>
                <a:cubicBezTo>
                  <a:pt x="1200" y="1200"/>
                  <a:pt x="1200" y="1200"/>
                  <a:pt x="1200" y="1200"/>
                </a:cubicBezTo>
                <a:cubicBezTo>
                  <a:pt x="1152" y="1200"/>
                  <a:pt x="1152" y="1200"/>
                  <a:pt x="1152" y="1200"/>
                </a:cubicBezTo>
                <a:lnTo>
                  <a:pt x="1152" y="1290"/>
                </a:lnTo>
                <a:close/>
                <a:moveTo>
                  <a:pt x="1344" y="1440"/>
                </a:moveTo>
                <a:cubicBezTo>
                  <a:pt x="1200" y="1440"/>
                  <a:pt x="1200" y="1440"/>
                  <a:pt x="1200" y="1440"/>
                </a:cubicBezTo>
                <a:cubicBezTo>
                  <a:pt x="1200" y="1341"/>
                  <a:pt x="1200" y="1341"/>
                  <a:pt x="1200" y="1341"/>
                </a:cubicBezTo>
                <a:cubicBezTo>
                  <a:pt x="1229" y="1334"/>
                  <a:pt x="1255" y="1314"/>
                  <a:pt x="1272" y="1286"/>
                </a:cubicBezTo>
                <a:cubicBezTo>
                  <a:pt x="1289" y="1314"/>
                  <a:pt x="1315" y="1334"/>
                  <a:pt x="1344" y="1341"/>
                </a:cubicBezTo>
                <a:lnTo>
                  <a:pt x="1344" y="1440"/>
                </a:lnTo>
                <a:close/>
                <a:moveTo>
                  <a:pt x="1344" y="1290"/>
                </a:moveTo>
                <a:cubicBezTo>
                  <a:pt x="1316" y="1277"/>
                  <a:pt x="1296" y="1242"/>
                  <a:pt x="1296" y="1200"/>
                </a:cubicBezTo>
                <a:cubicBezTo>
                  <a:pt x="1296" y="1147"/>
                  <a:pt x="1328" y="1104"/>
                  <a:pt x="1368" y="1104"/>
                </a:cubicBezTo>
                <a:cubicBezTo>
                  <a:pt x="1408" y="1104"/>
                  <a:pt x="1440" y="1147"/>
                  <a:pt x="1440" y="1200"/>
                </a:cubicBezTo>
                <a:cubicBezTo>
                  <a:pt x="1440" y="1242"/>
                  <a:pt x="1420" y="1277"/>
                  <a:pt x="1392" y="1290"/>
                </a:cubicBezTo>
                <a:cubicBezTo>
                  <a:pt x="1392" y="1200"/>
                  <a:pt x="1392" y="1200"/>
                  <a:pt x="1392" y="1200"/>
                </a:cubicBezTo>
                <a:cubicBezTo>
                  <a:pt x="1344" y="1200"/>
                  <a:pt x="1344" y="1200"/>
                  <a:pt x="1344" y="1200"/>
                </a:cubicBezTo>
                <a:lnTo>
                  <a:pt x="1344" y="1290"/>
                </a:lnTo>
                <a:close/>
                <a:moveTo>
                  <a:pt x="432" y="672"/>
                </a:moveTo>
                <a:cubicBezTo>
                  <a:pt x="384" y="672"/>
                  <a:pt x="384" y="672"/>
                  <a:pt x="384" y="672"/>
                </a:cubicBezTo>
                <a:cubicBezTo>
                  <a:pt x="384" y="624"/>
                  <a:pt x="384" y="624"/>
                  <a:pt x="384" y="624"/>
                </a:cubicBezTo>
                <a:cubicBezTo>
                  <a:pt x="432" y="624"/>
                  <a:pt x="432" y="624"/>
                  <a:pt x="432" y="624"/>
                </a:cubicBezTo>
                <a:lnTo>
                  <a:pt x="432" y="672"/>
                </a:lnTo>
                <a:close/>
                <a:moveTo>
                  <a:pt x="240" y="672"/>
                </a:moveTo>
                <a:cubicBezTo>
                  <a:pt x="192" y="672"/>
                  <a:pt x="192" y="672"/>
                  <a:pt x="192" y="672"/>
                </a:cubicBezTo>
                <a:cubicBezTo>
                  <a:pt x="192" y="624"/>
                  <a:pt x="192" y="624"/>
                  <a:pt x="192" y="624"/>
                </a:cubicBezTo>
                <a:cubicBezTo>
                  <a:pt x="240" y="624"/>
                  <a:pt x="240" y="624"/>
                  <a:pt x="240" y="624"/>
                </a:cubicBezTo>
                <a:lnTo>
                  <a:pt x="240" y="672"/>
                </a:lnTo>
                <a:close/>
                <a:moveTo>
                  <a:pt x="336" y="672"/>
                </a:moveTo>
                <a:cubicBezTo>
                  <a:pt x="288" y="672"/>
                  <a:pt x="288" y="672"/>
                  <a:pt x="288" y="672"/>
                </a:cubicBezTo>
                <a:cubicBezTo>
                  <a:pt x="288" y="624"/>
                  <a:pt x="288" y="624"/>
                  <a:pt x="288" y="624"/>
                </a:cubicBezTo>
                <a:cubicBezTo>
                  <a:pt x="336" y="624"/>
                  <a:pt x="336" y="624"/>
                  <a:pt x="336" y="624"/>
                </a:cubicBezTo>
                <a:lnTo>
                  <a:pt x="336" y="672"/>
                </a:lnTo>
                <a:close/>
                <a:moveTo>
                  <a:pt x="240" y="1056"/>
                </a:moveTo>
                <a:cubicBezTo>
                  <a:pt x="192" y="1056"/>
                  <a:pt x="192" y="1056"/>
                  <a:pt x="192" y="1056"/>
                </a:cubicBezTo>
                <a:cubicBezTo>
                  <a:pt x="192" y="1008"/>
                  <a:pt x="192" y="1008"/>
                  <a:pt x="192" y="1008"/>
                </a:cubicBezTo>
                <a:cubicBezTo>
                  <a:pt x="240" y="1008"/>
                  <a:pt x="240" y="1008"/>
                  <a:pt x="240" y="1008"/>
                </a:cubicBezTo>
                <a:lnTo>
                  <a:pt x="240" y="1056"/>
                </a:lnTo>
                <a:close/>
                <a:moveTo>
                  <a:pt x="240" y="960"/>
                </a:moveTo>
                <a:cubicBezTo>
                  <a:pt x="192" y="960"/>
                  <a:pt x="192" y="960"/>
                  <a:pt x="192" y="960"/>
                </a:cubicBezTo>
                <a:cubicBezTo>
                  <a:pt x="192" y="912"/>
                  <a:pt x="192" y="912"/>
                  <a:pt x="192" y="912"/>
                </a:cubicBezTo>
                <a:cubicBezTo>
                  <a:pt x="240" y="912"/>
                  <a:pt x="240" y="912"/>
                  <a:pt x="240" y="912"/>
                </a:cubicBezTo>
                <a:lnTo>
                  <a:pt x="240" y="960"/>
                </a:lnTo>
                <a:close/>
                <a:moveTo>
                  <a:pt x="240" y="864"/>
                </a:moveTo>
                <a:cubicBezTo>
                  <a:pt x="192" y="864"/>
                  <a:pt x="192" y="864"/>
                  <a:pt x="192" y="864"/>
                </a:cubicBezTo>
                <a:cubicBezTo>
                  <a:pt x="192" y="816"/>
                  <a:pt x="192" y="816"/>
                  <a:pt x="192" y="816"/>
                </a:cubicBezTo>
                <a:cubicBezTo>
                  <a:pt x="240" y="816"/>
                  <a:pt x="240" y="816"/>
                  <a:pt x="240" y="816"/>
                </a:cubicBezTo>
                <a:lnTo>
                  <a:pt x="240" y="864"/>
                </a:lnTo>
                <a:close/>
                <a:moveTo>
                  <a:pt x="240" y="1152"/>
                </a:moveTo>
                <a:cubicBezTo>
                  <a:pt x="192" y="1152"/>
                  <a:pt x="192" y="1152"/>
                  <a:pt x="192" y="1152"/>
                </a:cubicBezTo>
                <a:cubicBezTo>
                  <a:pt x="192" y="1104"/>
                  <a:pt x="192" y="1104"/>
                  <a:pt x="192" y="1104"/>
                </a:cubicBezTo>
                <a:cubicBezTo>
                  <a:pt x="240" y="1104"/>
                  <a:pt x="240" y="1104"/>
                  <a:pt x="240" y="1104"/>
                </a:cubicBezTo>
                <a:lnTo>
                  <a:pt x="240" y="1152"/>
                </a:lnTo>
                <a:close/>
                <a:moveTo>
                  <a:pt x="240" y="768"/>
                </a:moveTo>
                <a:cubicBezTo>
                  <a:pt x="192" y="768"/>
                  <a:pt x="192" y="768"/>
                  <a:pt x="192" y="768"/>
                </a:cubicBezTo>
                <a:cubicBezTo>
                  <a:pt x="192" y="720"/>
                  <a:pt x="192" y="720"/>
                  <a:pt x="192" y="720"/>
                </a:cubicBezTo>
                <a:cubicBezTo>
                  <a:pt x="240" y="720"/>
                  <a:pt x="240" y="720"/>
                  <a:pt x="240" y="720"/>
                </a:cubicBezTo>
                <a:lnTo>
                  <a:pt x="240" y="768"/>
                </a:lnTo>
                <a:close/>
                <a:moveTo>
                  <a:pt x="240" y="1248"/>
                </a:moveTo>
                <a:cubicBezTo>
                  <a:pt x="192" y="1248"/>
                  <a:pt x="192" y="1248"/>
                  <a:pt x="192" y="1248"/>
                </a:cubicBezTo>
                <a:cubicBezTo>
                  <a:pt x="192" y="1200"/>
                  <a:pt x="192" y="1200"/>
                  <a:pt x="192" y="1200"/>
                </a:cubicBezTo>
                <a:cubicBezTo>
                  <a:pt x="240" y="1200"/>
                  <a:pt x="240" y="1200"/>
                  <a:pt x="240" y="1200"/>
                </a:cubicBezTo>
                <a:lnTo>
                  <a:pt x="240" y="1248"/>
                </a:lnTo>
                <a:close/>
                <a:moveTo>
                  <a:pt x="1296" y="432"/>
                </a:moveTo>
                <a:cubicBezTo>
                  <a:pt x="1248" y="432"/>
                  <a:pt x="1248" y="432"/>
                  <a:pt x="1248" y="432"/>
                </a:cubicBezTo>
                <a:cubicBezTo>
                  <a:pt x="1248" y="384"/>
                  <a:pt x="1248" y="384"/>
                  <a:pt x="1248" y="384"/>
                </a:cubicBezTo>
                <a:cubicBezTo>
                  <a:pt x="1296" y="384"/>
                  <a:pt x="1296" y="384"/>
                  <a:pt x="1296" y="384"/>
                </a:cubicBezTo>
                <a:lnTo>
                  <a:pt x="1296" y="432"/>
                </a:lnTo>
                <a:close/>
                <a:moveTo>
                  <a:pt x="1200" y="432"/>
                </a:moveTo>
                <a:cubicBezTo>
                  <a:pt x="1152" y="432"/>
                  <a:pt x="1152" y="432"/>
                  <a:pt x="1152" y="432"/>
                </a:cubicBezTo>
                <a:cubicBezTo>
                  <a:pt x="1152" y="384"/>
                  <a:pt x="1152" y="384"/>
                  <a:pt x="1152" y="384"/>
                </a:cubicBezTo>
                <a:cubicBezTo>
                  <a:pt x="1200" y="384"/>
                  <a:pt x="1200" y="384"/>
                  <a:pt x="1200" y="384"/>
                </a:cubicBezTo>
                <a:lnTo>
                  <a:pt x="1200" y="432"/>
                </a:lnTo>
                <a:close/>
                <a:moveTo>
                  <a:pt x="1104" y="432"/>
                </a:moveTo>
                <a:cubicBezTo>
                  <a:pt x="1056" y="432"/>
                  <a:pt x="1056" y="432"/>
                  <a:pt x="1056" y="432"/>
                </a:cubicBezTo>
                <a:cubicBezTo>
                  <a:pt x="1056" y="384"/>
                  <a:pt x="1056" y="384"/>
                  <a:pt x="1056" y="384"/>
                </a:cubicBezTo>
                <a:cubicBezTo>
                  <a:pt x="1104" y="384"/>
                  <a:pt x="1104" y="384"/>
                  <a:pt x="1104" y="384"/>
                </a:cubicBezTo>
                <a:lnTo>
                  <a:pt x="1104" y="432"/>
                </a:lnTo>
                <a:close/>
                <a:moveTo>
                  <a:pt x="432" y="1200"/>
                </a:moveTo>
                <a:cubicBezTo>
                  <a:pt x="384" y="1200"/>
                  <a:pt x="384" y="1200"/>
                  <a:pt x="384" y="1200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432" y="1152"/>
                  <a:pt x="432" y="1152"/>
                  <a:pt x="432" y="1152"/>
                </a:cubicBezTo>
                <a:lnTo>
                  <a:pt x="432" y="1200"/>
                </a:lnTo>
                <a:close/>
                <a:moveTo>
                  <a:pt x="432" y="1104"/>
                </a:moveTo>
                <a:cubicBezTo>
                  <a:pt x="384" y="1104"/>
                  <a:pt x="384" y="1104"/>
                  <a:pt x="384" y="1104"/>
                </a:cubicBezTo>
                <a:cubicBezTo>
                  <a:pt x="384" y="1056"/>
                  <a:pt x="384" y="1056"/>
                  <a:pt x="384" y="1056"/>
                </a:cubicBezTo>
                <a:cubicBezTo>
                  <a:pt x="432" y="1056"/>
                  <a:pt x="432" y="1056"/>
                  <a:pt x="432" y="1056"/>
                </a:cubicBezTo>
                <a:lnTo>
                  <a:pt x="432" y="1104"/>
                </a:lnTo>
                <a:close/>
                <a:moveTo>
                  <a:pt x="432" y="1008"/>
                </a:moveTo>
                <a:cubicBezTo>
                  <a:pt x="384" y="1008"/>
                  <a:pt x="384" y="1008"/>
                  <a:pt x="384" y="1008"/>
                </a:cubicBezTo>
                <a:cubicBezTo>
                  <a:pt x="384" y="960"/>
                  <a:pt x="384" y="960"/>
                  <a:pt x="384" y="960"/>
                </a:cubicBezTo>
                <a:cubicBezTo>
                  <a:pt x="432" y="960"/>
                  <a:pt x="432" y="960"/>
                  <a:pt x="432" y="960"/>
                </a:cubicBezTo>
                <a:lnTo>
                  <a:pt x="432" y="1008"/>
                </a:lnTo>
                <a:close/>
                <a:moveTo>
                  <a:pt x="432" y="912"/>
                </a:moveTo>
                <a:cubicBezTo>
                  <a:pt x="384" y="912"/>
                  <a:pt x="384" y="912"/>
                  <a:pt x="384" y="912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32" y="864"/>
                  <a:pt x="432" y="864"/>
                  <a:pt x="432" y="864"/>
                </a:cubicBezTo>
                <a:lnTo>
                  <a:pt x="432" y="912"/>
                </a:lnTo>
                <a:close/>
                <a:moveTo>
                  <a:pt x="528" y="912"/>
                </a:moveTo>
                <a:cubicBezTo>
                  <a:pt x="480" y="912"/>
                  <a:pt x="480" y="912"/>
                  <a:pt x="480" y="912"/>
                </a:cubicBezTo>
                <a:cubicBezTo>
                  <a:pt x="480" y="864"/>
                  <a:pt x="480" y="864"/>
                  <a:pt x="480" y="864"/>
                </a:cubicBezTo>
                <a:cubicBezTo>
                  <a:pt x="528" y="864"/>
                  <a:pt x="528" y="864"/>
                  <a:pt x="528" y="864"/>
                </a:cubicBezTo>
                <a:lnTo>
                  <a:pt x="528" y="912"/>
                </a:lnTo>
                <a:close/>
                <a:moveTo>
                  <a:pt x="528" y="1008"/>
                </a:moveTo>
                <a:cubicBezTo>
                  <a:pt x="480" y="1008"/>
                  <a:pt x="480" y="1008"/>
                  <a:pt x="480" y="1008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528" y="960"/>
                  <a:pt x="528" y="960"/>
                  <a:pt x="528" y="960"/>
                </a:cubicBezTo>
                <a:lnTo>
                  <a:pt x="528" y="1008"/>
                </a:lnTo>
                <a:close/>
                <a:moveTo>
                  <a:pt x="528" y="1200"/>
                </a:moveTo>
                <a:cubicBezTo>
                  <a:pt x="480" y="1200"/>
                  <a:pt x="480" y="1200"/>
                  <a:pt x="480" y="1200"/>
                </a:cubicBezTo>
                <a:cubicBezTo>
                  <a:pt x="480" y="1152"/>
                  <a:pt x="480" y="1152"/>
                  <a:pt x="480" y="1152"/>
                </a:cubicBezTo>
                <a:cubicBezTo>
                  <a:pt x="528" y="1152"/>
                  <a:pt x="528" y="1152"/>
                  <a:pt x="528" y="1152"/>
                </a:cubicBezTo>
                <a:lnTo>
                  <a:pt x="528" y="1200"/>
                </a:lnTo>
                <a:close/>
                <a:moveTo>
                  <a:pt x="528" y="1104"/>
                </a:moveTo>
                <a:cubicBezTo>
                  <a:pt x="480" y="1104"/>
                  <a:pt x="480" y="1104"/>
                  <a:pt x="480" y="1104"/>
                </a:cubicBezTo>
                <a:cubicBezTo>
                  <a:pt x="480" y="1056"/>
                  <a:pt x="480" y="1056"/>
                  <a:pt x="480" y="1056"/>
                </a:cubicBezTo>
                <a:cubicBezTo>
                  <a:pt x="528" y="1056"/>
                  <a:pt x="528" y="1056"/>
                  <a:pt x="528" y="1056"/>
                </a:cubicBezTo>
                <a:lnTo>
                  <a:pt x="528" y="1104"/>
                </a:lnTo>
                <a:close/>
                <a:moveTo>
                  <a:pt x="624" y="1200"/>
                </a:moveTo>
                <a:cubicBezTo>
                  <a:pt x="576" y="1200"/>
                  <a:pt x="576" y="1200"/>
                  <a:pt x="576" y="1200"/>
                </a:cubicBezTo>
                <a:cubicBezTo>
                  <a:pt x="576" y="1152"/>
                  <a:pt x="576" y="1152"/>
                  <a:pt x="576" y="1152"/>
                </a:cubicBezTo>
                <a:cubicBezTo>
                  <a:pt x="624" y="1152"/>
                  <a:pt x="624" y="1152"/>
                  <a:pt x="624" y="1152"/>
                </a:cubicBezTo>
                <a:lnTo>
                  <a:pt x="624" y="1200"/>
                </a:lnTo>
                <a:close/>
                <a:moveTo>
                  <a:pt x="624" y="1008"/>
                </a:moveTo>
                <a:cubicBezTo>
                  <a:pt x="576" y="1008"/>
                  <a:pt x="576" y="1008"/>
                  <a:pt x="576" y="1008"/>
                </a:cubicBezTo>
                <a:cubicBezTo>
                  <a:pt x="576" y="960"/>
                  <a:pt x="576" y="960"/>
                  <a:pt x="576" y="960"/>
                </a:cubicBezTo>
                <a:cubicBezTo>
                  <a:pt x="624" y="960"/>
                  <a:pt x="624" y="960"/>
                  <a:pt x="624" y="960"/>
                </a:cubicBezTo>
                <a:lnTo>
                  <a:pt x="624" y="1008"/>
                </a:lnTo>
                <a:close/>
                <a:moveTo>
                  <a:pt x="624" y="912"/>
                </a:moveTo>
                <a:cubicBezTo>
                  <a:pt x="576" y="912"/>
                  <a:pt x="576" y="912"/>
                  <a:pt x="576" y="912"/>
                </a:cubicBezTo>
                <a:cubicBezTo>
                  <a:pt x="576" y="864"/>
                  <a:pt x="576" y="864"/>
                  <a:pt x="576" y="864"/>
                </a:cubicBezTo>
                <a:cubicBezTo>
                  <a:pt x="624" y="864"/>
                  <a:pt x="624" y="864"/>
                  <a:pt x="624" y="864"/>
                </a:cubicBezTo>
                <a:lnTo>
                  <a:pt x="624" y="912"/>
                </a:lnTo>
                <a:close/>
                <a:moveTo>
                  <a:pt x="624" y="1104"/>
                </a:moveTo>
                <a:cubicBezTo>
                  <a:pt x="576" y="1104"/>
                  <a:pt x="576" y="1104"/>
                  <a:pt x="576" y="1104"/>
                </a:cubicBezTo>
                <a:cubicBezTo>
                  <a:pt x="576" y="1056"/>
                  <a:pt x="576" y="1056"/>
                  <a:pt x="576" y="1056"/>
                </a:cubicBezTo>
                <a:cubicBezTo>
                  <a:pt x="624" y="1056"/>
                  <a:pt x="624" y="1056"/>
                  <a:pt x="624" y="1056"/>
                </a:cubicBezTo>
                <a:lnTo>
                  <a:pt x="624" y="1104"/>
                </a:lnTo>
                <a:close/>
                <a:moveTo>
                  <a:pt x="912" y="1200"/>
                </a:moveTo>
                <a:cubicBezTo>
                  <a:pt x="864" y="1200"/>
                  <a:pt x="864" y="1200"/>
                  <a:pt x="864" y="1200"/>
                </a:cubicBezTo>
                <a:cubicBezTo>
                  <a:pt x="864" y="1152"/>
                  <a:pt x="864" y="1152"/>
                  <a:pt x="864" y="1152"/>
                </a:cubicBezTo>
                <a:cubicBezTo>
                  <a:pt x="912" y="1152"/>
                  <a:pt x="912" y="1152"/>
                  <a:pt x="912" y="1152"/>
                </a:cubicBezTo>
                <a:lnTo>
                  <a:pt x="912" y="1200"/>
                </a:lnTo>
                <a:close/>
                <a:moveTo>
                  <a:pt x="768" y="1152"/>
                </a:moveTo>
                <a:cubicBezTo>
                  <a:pt x="816" y="1152"/>
                  <a:pt x="816" y="1152"/>
                  <a:pt x="816" y="1152"/>
                </a:cubicBezTo>
                <a:cubicBezTo>
                  <a:pt x="816" y="1200"/>
                  <a:pt x="816" y="1200"/>
                  <a:pt x="816" y="1200"/>
                </a:cubicBezTo>
                <a:cubicBezTo>
                  <a:pt x="768" y="1200"/>
                  <a:pt x="768" y="1200"/>
                  <a:pt x="768" y="1200"/>
                </a:cubicBezTo>
                <a:lnTo>
                  <a:pt x="768" y="1152"/>
                </a:lnTo>
                <a:close/>
                <a:moveTo>
                  <a:pt x="1008" y="1200"/>
                </a:moveTo>
                <a:cubicBezTo>
                  <a:pt x="960" y="1200"/>
                  <a:pt x="960" y="1200"/>
                  <a:pt x="960" y="1200"/>
                </a:cubicBezTo>
                <a:cubicBezTo>
                  <a:pt x="960" y="1152"/>
                  <a:pt x="960" y="1152"/>
                  <a:pt x="960" y="1152"/>
                </a:cubicBezTo>
                <a:cubicBezTo>
                  <a:pt x="1008" y="1152"/>
                  <a:pt x="1008" y="1152"/>
                  <a:pt x="1008" y="1152"/>
                </a:cubicBezTo>
                <a:lnTo>
                  <a:pt x="1008" y="1200"/>
                </a:lnTo>
                <a:close/>
                <a:moveTo>
                  <a:pt x="912" y="1104"/>
                </a:moveTo>
                <a:cubicBezTo>
                  <a:pt x="864" y="1104"/>
                  <a:pt x="864" y="1104"/>
                  <a:pt x="864" y="1104"/>
                </a:cubicBezTo>
                <a:cubicBezTo>
                  <a:pt x="864" y="1056"/>
                  <a:pt x="864" y="1056"/>
                  <a:pt x="864" y="1056"/>
                </a:cubicBezTo>
                <a:cubicBezTo>
                  <a:pt x="912" y="1056"/>
                  <a:pt x="912" y="1056"/>
                  <a:pt x="912" y="1056"/>
                </a:cubicBezTo>
                <a:lnTo>
                  <a:pt x="912" y="1104"/>
                </a:lnTo>
                <a:close/>
                <a:moveTo>
                  <a:pt x="768" y="1056"/>
                </a:moveTo>
                <a:cubicBezTo>
                  <a:pt x="816" y="1056"/>
                  <a:pt x="816" y="1056"/>
                  <a:pt x="816" y="1056"/>
                </a:cubicBezTo>
                <a:cubicBezTo>
                  <a:pt x="816" y="1104"/>
                  <a:pt x="816" y="1104"/>
                  <a:pt x="816" y="1104"/>
                </a:cubicBezTo>
                <a:cubicBezTo>
                  <a:pt x="768" y="1104"/>
                  <a:pt x="768" y="1104"/>
                  <a:pt x="768" y="1104"/>
                </a:cubicBezTo>
                <a:lnTo>
                  <a:pt x="768" y="1056"/>
                </a:lnTo>
                <a:close/>
                <a:moveTo>
                  <a:pt x="1008" y="1104"/>
                </a:moveTo>
                <a:cubicBezTo>
                  <a:pt x="960" y="1104"/>
                  <a:pt x="960" y="1104"/>
                  <a:pt x="960" y="1104"/>
                </a:cubicBezTo>
                <a:cubicBezTo>
                  <a:pt x="960" y="1056"/>
                  <a:pt x="960" y="1056"/>
                  <a:pt x="960" y="1056"/>
                </a:cubicBezTo>
                <a:cubicBezTo>
                  <a:pt x="1008" y="1056"/>
                  <a:pt x="1008" y="1056"/>
                  <a:pt x="1008" y="1056"/>
                </a:cubicBezTo>
                <a:lnTo>
                  <a:pt x="1008" y="1104"/>
                </a:lnTo>
                <a:close/>
                <a:moveTo>
                  <a:pt x="1008" y="1008"/>
                </a:moveTo>
                <a:cubicBezTo>
                  <a:pt x="960" y="1008"/>
                  <a:pt x="960" y="1008"/>
                  <a:pt x="960" y="1008"/>
                </a:cubicBezTo>
                <a:cubicBezTo>
                  <a:pt x="960" y="960"/>
                  <a:pt x="960" y="960"/>
                  <a:pt x="960" y="960"/>
                </a:cubicBezTo>
                <a:cubicBezTo>
                  <a:pt x="1008" y="960"/>
                  <a:pt x="1008" y="960"/>
                  <a:pt x="1008" y="960"/>
                </a:cubicBezTo>
                <a:lnTo>
                  <a:pt x="1008" y="1008"/>
                </a:lnTo>
                <a:close/>
                <a:moveTo>
                  <a:pt x="768" y="960"/>
                </a:moveTo>
                <a:cubicBezTo>
                  <a:pt x="816" y="960"/>
                  <a:pt x="816" y="960"/>
                  <a:pt x="816" y="960"/>
                </a:cubicBezTo>
                <a:cubicBezTo>
                  <a:pt x="816" y="1008"/>
                  <a:pt x="816" y="1008"/>
                  <a:pt x="816" y="1008"/>
                </a:cubicBezTo>
                <a:cubicBezTo>
                  <a:pt x="768" y="1008"/>
                  <a:pt x="768" y="1008"/>
                  <a:pt x="768" y="1008"/>
                </a:cubicBezTo>
                <a:lnTo>
                  <a:pt x="768" y="960"/>
                </a:lnTo>
                <a:close/>
                <a:moveTo>
                  <a:pt x="912" y="1008"/>
                </a:moveTo>
                <a:cubicBezTo>
                  <a:pt x="864" y="1008"/>
                  <a:pt x="864" y="1008"/>
                  <a:pt x="864" y="1008"/>
                </a:cubicBezTo>
                <a:cubicBezTo>
                  <a:pt x="864" y="960"/>
                  <a:pt x="864" y="960"/>
                  <a:pt x="864" y="960"/>
                </a:cubicBezTo>
                <a:cubicBezTo>
                  <a:pt x="912" y="960"/>
                  <a:pt x="912" y="960"/>
                  <a:pt x="912" y="960"/>
                </a:cubicBezTo>
                <a:lnTo>
                  <a:pt x="912" y="1008"/>
                </a:lnTo>
                <a:close/>
                <a:moveTo>
                  <a:pt x="768" y="864"/>
                </a:moveTo>
                <a:cubicBezTo>
                  <a:pt x="816" y="864"/>
                  <a:pt x="816" y="864"/>
                  <a:pt x="816" y="864"/>
                </a:cubicBezTo>
                <a:cubicBezTo>
                  <a:pt x="816" y="912"/>
                  <a:pt x="816" y="912"/>
                  <a:pt x="816" y="912"/>
                </a:cubicBezTo>
                <a:cubicBezTo>
                  <a:pt x="768" y="912"/>
                  <a:pt x="768" y="912"/>
                  <a:pt x="768" y="912"/>
                </a:cubicBezTo>
                <a:lnTo>
                  <a:pt x="768" y="864"/>
                </a:lnTo>
                <a:close/>
                <a:moveTo>
                  <a:pt x="1008" y="912"/>
                </a:moveTo>
                <a:cubicBezTo>
                  <a:pt x="960" y="912"/>
                  <a:pt x="960" y="912"/>
                  <a:pt x="960" y="912"/>
                </a:cubicBezTo>
                <a:cubicBezTo>
                  <a:pt x="960" y="864"/>
                  <a:pt x="960" y="864"/>
                  <a:pt x="960" y="864"/>
                </a:cubicBezTo>
                <a:cubicBezTo>
                  <a:pt x="1008" y="864"/>
                  <a:pt x="1008" y="864"/>
                  <a:pt x="1008" y="864"/>
                </a:cubicBezTo>
                <a:lnTo>
                  <a:pt x="1008" y="912"/>
                </a:lnTo>
                <a:close/>
                <a:moveTo>
                  <a:pt x="912" y="912"/>
                </a:moveTo>
                <a:cubicBezTo>
                  <a:pt x="864" y="912"/>
                  <a:pt x="864" y="912"/>
                  <a:pt x="864" y="912"/>
                </a:cubicBezTo>
                <a:cubicBezTo>
                  <a:pt x="864" y="864"/>
                  <a:pt x="864" y="864"/>
                  <a:pt x="864" y="864"/>
                </a:cubicBezTo>
                <a:cubicBezTo>
                  <a:pt x="912" y="864"/>
                  <a:pt x="912" y="864"/>
                  <a:pt x="912" y="864"/>
                </a:cubicBezTo>
                <a:lnTo>
                  <a:pt x="912" y="912"/>
                </a:lnTo>
                <a:close/>
                <a:moveTo>
                  <a:pt x="1008" y="816"/>
                </a:moveTo>
                <a:cubicBezTo>
                  <a:pt x="960" y="816"/>
                  <a:pt x="960" y="816"/>
                  <a:pt x="960" y="816"/>
                </a:cubicBezTo>
                <a:cubicBezTo>
                  <a:pt x="960" y="768"/>
                  <a:pt x="960" y="768"/>
                  <a:pt x="960" y="768"/>
                </a:cubicBezTo>
                <a:cubicBezTo>
                  <a:pt x="1008" y="768"/>
                  <a:pt x="1008" y="768"/>
                  <a:pt x="1008" y="768"/>
                </a:cubicBezTo>
                <a:lnTo>
                  <a:pt x="1008" y="816"/>
                </a:lnTo>
                <a:close/>
                <a:moveTo>
                  <a:pt x="912" y="816"/>
                </a:moveTo>
                <a:cubicBezTo>
                  <a:pt x="864" y="816"/>
                  <a:pt x="864" y="816"/>
                  <a:pt x="864" y="816"/>
                </a:cubicBezTo>
                <a:cubicBezTo>
                  <a:pt x="864" y="768"/>
                  <a:pt x="864" y="768"/>
                  <a:pt x="864" y="768"/>
                </a:cubicBezTo>
                <a:cubicBezTo>
                  <a:pt x="912" y="768"/>
                  <a:pt x="912" y="768"/>
                  <a:pt x="912" y="768"/>
                </a:cubicBezTo>
                <a:lnTo>
                  <a:pt x="912" y="816"/>
                </a:lnTo>
                <a:close/>
                <a:moveTo>
                  <a:pt x="768" y="768"/>
                </a:moveTo>
                <a:cubicBezTo>
                  <a:pt x="816" y="768"/>
                  <a:pt x="816" y="768"/>
                  <a:pt x="816" y="768"/>
                </a:cubicBezTo>
                <a:cubicBezTo>
                  <a:pt x="816" y="816"/>
                  <a:pt x="816" y="816"/>
                  <a:pt x="816" y="816"/>
                </a:cubicBezTo>
                <a:cubicBezTo>
                  <a:pt x="768" y="816"/>
                  <a:pt x="768" y="816"/>
                  <a:pt x="768" y="816"/>
                </a:cubicBezTo>
                <a:lnTo>
                  <a:pt x="768" y="768"/>
                </a:lnTo>
                <a:close/>
                <a:moveTo>
                  <a:pt x="912" y="720"/>
                </a:moveTo>
                <a:cubicBezTo>
                  <a:pt x="864" y="720"/>
                  <a:pt x="864" y="720"/>
                  <a:pt x="864" y="720"/>
                </a:cubicBezTo>
                <a:cubicBezTo>
                  <a:pt x="864" y="672"/>
                  <a:pt x="864" y="672"/>
                  <a:pt x="864" y="672"/>
                </a:cubicBezTo>
                <a:cubicBezTo>
                  <a:pt x="912" y="672"/>
                  <a:pt x="912" y="672"/>
                  <a:pt x="912" y="672"/>
                </a:cubicBezTo>
                <a:lnTo>
                  <a:pt x="912" y="720"/>
                </a:lnTo>
                <a:close/>
                <a:moveTo>
                  <a:pt x="1008" y="720"/>
                </a:moveTo>
                <a:cubicBezTo>
                  <a:pt x="960" y="720"/>
                  <a:pt x="960" y="720"/>
                  <a:pt x="960" y="720"/>
                </a:cubicBezTo>
                <a:cubicBezTo>
                  <a:pt x="960" y="672"/>
                  <a:pt x="960" y="672"/>
                  <a:pt x="960" y="672"/>
                </a:cubicBezTo>
                <a:cubicBezTo>
                  <a:pt x="1008" y="672"/>
                  <a:pt x="1008" y="672"/>
                  <a:pt x="1008" y="672"/>
                </a:cubicBezTo>
                <a:lnTo>
                  <a:pt x="1008" y="720"/>
                </a:lnTo>
                <a:close/>
                <a:moveTo>
                  <a:pt x="1200" y="528"/>
                </a:moveTo>
                <a:cubicBezTo>
                  <a:pt x="1152" y="528"/>
                  <a:pt x="1152" y="528"/>
                  <a:pt x="1152" y="528"/>
                </a:cubicBezTo>
                <a:cubicBezTo>
                  <a:pt x="1152" y="480"/>
                  <a:pt x="1152" y="480"/>
                  <a:pt x="1152" y="480"/>
                </a:cubicBezTo>
                <a:cubicBezTo>
                  <a:pt x="1200" y="480"/>
                  <a:pt x="1200" y="480"/>
                  <a:pt x="1200" y="480"/>
                </a:cubicBezTo>
                <a:lnTo>
                  <a:pt x="1200" y="528"/>
                </a:lnTo>
                <a:close/>
                <a:moveTo>
                  <a:pt x="1296" y="528"/>
                </a:moveTo>
                <a:cubicBezTo>
                  <a:pt x="1248" y="528"/>
                  <a:pt x="1248" y="528"/>
                  <a:pt x="1248" y="528"/>
                </a:cubicBezTo>
                <a:cubicBezTo>
                  <a:pt x="1248" y="480"/>
                  <a:pt x="1248" y="480"/>
                  <a:pt x="1248" y="480"/>
                </a:cubicBezTo>
                <a:cubicBezTo>
                  <a:pt x="1296" y="480"/>
                  <a:pt x="1296" y="480"/>
                  <a:pt x="1296" y="480"/>
                </a:cubicBezTo>
                <a:lnTo>
                  <a:pt x="1296" y="528"/>
                </a:lnTo>
                <a:close/>
                <a:moveTo>
                  <a:pt x="1296" y="624"/>
                </a:moveTo>
                <a:cubicBezTo>
                  <a:pt x="1248" y="624"/>
                  <a:pt x="1248" y="624"/>
                  <a:pt x="1248" y="624"/>
                </a:cubicBezTo>
                <a:cubicBezTo>
                  <a:pt x="1248" y="576"/>
                  <a:pt x="1248" y="576"/>
                  <a:pt x="1248" y="576"/>
                </a:cubicBezTo>
                <a:cubicBezTo>
                  <a:pt x="1296" y="576"/>
                  <a:pt x="1296" y="576"/>
                  <a:pt x="1296" y="576"/>
                </a:cubicBezTo>
                <a:lnTo>
                  <a:pt x="1296" y="624"/>
                </a:lnTo>
                <a:close/>
                <a:moveTo>
                  <a:pt x="1200" y="624"/>
                </a:moveTo>
                <a:cubicBezTo>
                  <a:pt x="1152" y="624"/>
                  <a:pt x="1152" y="624"/>
                  <a:pt x="1152" y="624"/>
                </a:cubicBezTo>
                <a:cubicBezTo>
                  <a:pt x="1152" y="576"/>
                  <a:pt x="1152" y="576"/>
                  <a:pt x="1152" y="576"/>
                </a:cubicBezTo>
                <a:cubicBezTo>
                  <a:pt x="1200" y="576"/>
                  <a:pt x="1200" y="576"/>
                  <a:pt x="1200" y="576"/>
                </a:cubicBezTo>
                <a:lnTo>
                  <a:pt x="1200" y="624"/>
                </a:lnTo>
                <a:close/>
                <a:moveTo>
                  <a:pt x="1200" y="720"/>
                </a:moveTo>
                <a:cubicBezTo>
                  <a:pt x="1152" y="720"/>
                  <a:pt x="1152" y="720"/>
                  <a:pt x="1152" y="720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200" y="672"/>
                  <a:pt x="1200" y="672"/>
                  <a:pt x="1200" y="672"/>
                </a:cubicBezTo>
                <a:lnTo>
                  <a:pt x="1200" y="720"/>
                </a:lnTo>
                <a:close/>
                <a:moveTo>
                  <a:pt x="1296" y="720"/>
                </a:moveTo>
                <a:cubicBezTo>
                  <a:pt x="1248" y="720"/>
                  <a:pt x="1248" y="720"/>
                  <a:pt x="1248" y="720"/>
                </a:cubicBezTo>
                <a:cubicBezTo>
                  <a:pt x="1248" y="672"/>
                  <a:pt x="1248" y="672"/>
                  <a:pt x="1248" y="672"/>
                </a:cubicBezTo>
                <a:cubicBezTo>
                  <a:pt x="1296" y="672"/>
                  <a:pt x="1296" y="672"/>
                  <a:pt x="1296" y="672"/>
                </a:cubicBezTo>
                <a:lnTo>
                  <a:pt x="1296" y="720"/>
                </a:lnTo>
                <a:close/>
                <a:moveTo>
                  <a:pt x="1296" y="816"/>
                </a:moveTo>
                <a:cubicBezTo>
                  <a:pt x="1248" y="816"/>
                  <a:pt x="1248" y="816"/>
                  <a:pt x="1248" y="816"/>
                </a:cubicBezTo>
                <a:cubicBezTo>
                  <a:pt x="1248" y="768"/>
                  <a:pt x="1248" y="768"/>
                  <a:pt x="1248" y="768"/>
                </a:cubicBezTo>
                <a:cubicBezTo>
                  <a:pt x="1296" y="768"/>
                  <a:pt x="1296" y="768"/>
                  <a:pt x="1296" y="768"/>
                </a:cubicBezTo>
                <a:lnTo>
                  <a:pt x="1296" y="816"/>
                </a:lnTo>
                <a:close/>
                <a:moveTo>
                  <a:pt x="1200" y="816"/>
                </a:moveTo>
                <a:cubicBezTo>
                  <a:pt x="1152" y="816"/>
                  <a:pt x="1152" y="816"/>
                  <a:pt x="1152" y="816"/>
                </a:cubicBezTo>
                <a:cubicBezTo>
                  <a:pt x="1152" y="768"/>
                  <a:pt x="1152" y="768"/>
                  <a:pt x="1152" y="768"/>
                </a:cubicBezTo>
                <a:cubicBezTo>
                  <a:pt x="1200" y="768"/>
                  <a:pt x="1200" y="768"/>
                  <a:pt x="1200" y="768"/>
                </a:cubicBezTo>
                <a:lnTo>
                  <a:pt x="1200" y="816"/>
                </a:lnTo>
                <a:close/>
                <a:moveTo>
                  <a:pt x="1200" y="912"/>
                </a:moveTo>
                <a:cubicBezTo>
                  <a:pt x="1152" y="912"/>
                  <a:pt x="1152" y="912"/>
                  <a:pt x="1152" y="912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200" y="864"/>
                  <a:pt x="1200" y="864"/>
                  <a:pt x="1200" y="864"/>
                </a:cubicBezTo>
                <a:lnTo>
                  <a:pt x="1200" y="912"/>
                </a:lnTo>
                <a:close/>
                <a:moveTo>
                  <a:pt x="1296" y="912"/>
                </a:moveTo>
                <a:cubicBezTo>
                  <a:pt x="1248" y="912"/>
                  <a:pt x="1248" y="912"/>
                  <a:pt x="1248" y="912"/>
                </a:cubicBezTo>
                <a:cubicBezTo>
                  <a:pt x="1248" y="864"/>
                  <a:pt x="1248" y="864"/>
                  <a:pt x="1248" y="864"/>
                </a:cubicBezTo>
                <a:cubicBezTo>
                  <a:pt x="1296" y="864"/>
                  <a:pt x="1296" y="864"/>
                  <a:pt x="1296" y="864"/>
                </a:cubicBezTo>
                <a:lnTo>
                  <a:pt x="1296" y="912"/>
                </a:lnTo>
                <a:close/>
                <a:moveTo>
                  <a:pt x="1296" y="1008"/>
                </a:moveTo>
                <a:cubicBezTo>
                  <a:pt x="1248" y="1008"/>
                  <a:pt x="1248" y="1008"/>
                  <a:pt x="1248" y="1008"/>
                </a:cubicBezTo>
                <a:cubicBezTo>
                  <a:pt x="1248" y="960"/>
                  <a:pt x="1248" y="960"/>
                  <a:pt x="1248" y="960"/>
                </a:cubicBezTo>
                <a:cubicBezTo>
                  <a:pt x="1296" y="960"/>
                  <a:pt x="1296" y="960"/>
                  <a:pt x="1296" y="960"/>
                </a:cubicBezTo>
                <a:lnTo>
                  <a:pt x="1296" y="1008"/>
                </a:lnTo>
                <a:close/>
                <a:moveTo>
                  <a:pt x="1200" y="1008"/>
                </a:moveTo>
                <a:cubicBezTo>
                  <a:pt x="1152" y="1008"/>
                  <a:pt x="1152" y="1008"/>
                  <a:pt x="1152" y="1008"/>
                </a:cubicBezTo>
                <a:cubicBezTo>
                  <a:pt x="1152" y="960"/>
                  <a:pt x="1152" y="960"/>
                  <a:pt x="1152" y="960"/>
                </a:cubicBezTo>
                <a:cubicBezTo>
                  <a:pt x="1200" y="960"/>
                  <a:pt x="1200" y="960"/>
                  <a:pt x="1200" y="960"/>
                </a:cubicBezTo>
                <a:lnTo>
                  <a:pt x="1200" y="10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673093" y="4387011"/>
            <a:ext cx="1400383" cy="1400383"/>
            <a:chOff x="3765084" y="-3208150"/>
            <a:chExt cx="4473575" cy="4473575"/>
          </a:xfrm>
          <a:solidFill>
            <a:schemeClr val="bg1">
              <a:lumMod val="95000"/>
            </a:schemeClr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3765084" y="-3208150"/>
              <a:ext cx="4473575" cy="4473575"/>
            </a:xfrm>
            <a:custGeom>
              <a:avLst/>
              <a:gdLst>
                <a:gd name="T0" fmla="*/ 1392 w 1488"/>
                <a:gd name="T1" fmla="*/ 720 h 1488"/>
                <a:gd name="T2" fmla="*/ 1344 w 1488"/>
                <a:gd name="T3" fmla="*/ 480 h 1488"/>
                <a:gd name="T4" fmla="*/ 1248 w 1488"/>
                <a:gd name="T5" fmla="*/ 384 h 1488"/>
                <a:gd name="T6" fmla="*/ 1200 w 1488"/>
                <a:gd name="T7" fmla="*/ 624 h 1488"/>
                <a:gd name="T8" fmla="*/ 1008 w 1488"/>
                <a:gd name="T9" fmla="*/ 120 h 1488"/>
                <a:gd name="T10" fmla="*/ 960 w 1488"/>
                <a:gd name="T11" fmla="*/ 129 h 1488"/>
                <a:gd name="T12" fmla="*/ 864 w 1488"/>
                <a:gd name="T13" fmla="*/ 0 h 1488"/>
                <a:gd name="T14" fmla="*/ 816 w 1488"/>
                <a:gd name="T15" fmla="*/ 48 h 1488"/>
                <a:gd name="T16" fmla="*/ 624 w 1488"/>
                <a:gd name="T17" fmla="*/ 196 h 1488"/>
                <a:gd name="T18" fmla="*/ 192 w 1488"/>
                <a:gd name="T19" fmla="*/ 384 h 1488"/>
                <a:gd name="T20" fmla="*/ 216 w 1488"/>
                <a:gd name="T21" fmla="*/ 672 h 1488"/>
                <a:gd name="T22" fmla="*/ 192 w 1488"/>
                <a:gd name="T23" fmla="*/ 1085 h 1488"/>
                <a:gd name="T24" fmla="*/ 96 w 1488"/>
                <a:gd name="T25" fmla="*/ 1341 h 1488"/>
                <a:gd name="T26" fmla="*/ 0 w 1488"/>
                <a:gd name="T27" fmla="*/ 1488 h 1488"/>
                <a:gd name="T28" fmla="*/ 1440 w 1488"/>
                <a:gd name="T29" fmla="*/ 1440 h 1488"/>
                <a:gd name="T30" fmla="*/ 144 w 1488"/>
                <a:gd name="T31" fmla="*/ 1341 h 1488"/>
                <a:gd name="T32" fmla="*/ 120 w 1488"/>
                <a:gd name="T33" fmla="*/ 1296 h 1488"/>
                <a:gd name="T34" fmla="*/ 192 w 1488"/>
                <a:gd name="T35" fmla="*/ 1200 h 1488"/>
                <a:gd name="T36" fmla="*/ 1296 w 1488"/>
                <a:gd name="T37" fmla="*/ 528 h 1488"/>
                <a:gd name="T38" fmla="*/ 1248 w 1488"/>
                <a:gd name="T39" fmla="*/ 528 h 1488"/>
                <a:gd name="T40" fmla="*/ 1008 w 1488"/>
                <a:gd name="T41" fmla="*/ 720 h 1488"/>
                <a:gd name="T42" fmla="*/ 672 w 1488"/>
                <a:gd name="T43" fmla="*/ 236 h 1488"/>
                <a:gd name="T44" fmla="*/ 960 w 1488"/>
                <a:gd name="T45" fmla="*/ 624 h 1488"/>
                <a:gd name="T46" fmla="*/ 912 w 1488"/>
                <a:gd name="T47" fmla="*/ 1296 h 1488"/>
                <a:gd name="T48" fmla="*/ 672 w 1488"/>
                <a:gd name="T49" fmla="*/ 1255 h 1488"/>
                <a:gd name="T50" fmla="*/ 96 w 1488"/>
                <a:gd name="T51" fmla="*/ 864 h 1488"/>
                <a:gd name="T52" fmla="*/ 240 w 1488"/>
                <a:gd name="T53" fmla="*/ 1005 h 1488"/>
                <a:gd name="T54" fmla="*/ 192 w 1488"/>
                <a:gd name="T55" fmla="*/ 1005 h 1488"/>
                <a:gd name="T56" fmla="*/ 360 w 1488"/>
                <a:gd name="T57" fmla="*/ 1080 h 1488"/>
                <a:gd name="T58" fmla="*/ 372 w 1488"/>
                <a:gd name="T59" fmla="*/ 793 h 1488"/>
                <a:gd name="T60" fmla="*/ 240 w 1488"/>
                <a:gd name="T61" fmla="*/ 1279 h 1488"/>
                <a:gd name="T62" fmla="*/ 339 w 1488"/>
                <a:gd name="T63" fmla="*/ 1440 h 1488"/>
                <a:gd name="T64" fmla="*/ 384 w 1488"/>
                <a:gd name="T65" fmla="*/ 1185 h 1488"/>
                <a:gd name="T66" fmla="*/ 441 w 1488"/>
                <a:gd name="T67" fmla="*/ 768 h 1488"/>
                <a:gd name="T68" fmla="*/ 432 w 1488"/>
                <a:gd name="T69" fmla="*/ 720 h 1488"/>
                <a:gd name="T70" fmla="*/ 347 w 1488"/>
                <a:gd name="T71" fmla="*/ 745 h 1488"/>
                <a:gd name="T72" fmla="*/ 624 w 1488"/>
                <a:gd name="T73" fmla="*/ 384 h 1488"/>
                <a:gd name="T74" fmla="*/ 552 w 1488"/>
                <a:gd name="T75" fmla="*/ 1344 h 1488"/>
                <a:gd name="T76" fmla="*/ 339 w 1488"/>
                <a:gd name="T77" fmla="*/ 1440 h 1488"/>
                <a:gd name="T78" fmla="*/ 456 w 1488"/>
                <a:gd name="T79" fmla="*/ 1344 h 1488"/>
                <a:gd name="T80" fmla="*/ 552 w 1488"/>
                <a:gd name="T81" fmla="*/ 1392 h 1488"/>
                <a:gd name="T82" fmla="*/ 605 w 1488"/>
                <a:gd name="T83" fmla="*/ 1380 h 1488"/>
                <a:gd name="T84" fmla="*/ 840 w 1488"/>
                <a:gd name="T85" fmla="*/ 1385 h 1488"/>
                <a:gd name="T86" fmla="*/ 984 w 1488"/>
                <a:gd name="T87" fmla="*/ 1385 h 1488"/>
                <a:gd name="T88" fmla="*/ 1218 w 1488"/>
                <a:gd name="T89" fmla="*/ 1379 h 1488"/>
                <a:gd name="T90" fmla="*/ 1368 w 1488"/>
                <a:gd name="T91" fmla="*/ 1440 h 1488"/>
                <a:gd name="T92" fmla="*/ 1056 w 1488"/>
                <a:gd name="T93" fmla="*/ 864 h 1488"/>
                <a:gd name="T94" fmla="*/ 1104 w 1488"/>
                <a:gd name="T95" fmla="*/ 1248 h 1488"/>
                <a:gd name="T96" fmla="*/ 1200 w 1488"/>
                <a:gd name="T97" fmla="*/ 864 h 1488"/>
                <a:gd name="T98" fmla="*/ 1256 w 1488"/>
                <a:gd name="T99" fmla="*/ 1345 h 1488"/>
                <a:gd name="T100" fmla="*/ 1344 w 1488"/>
                <a:gd name="T101" fmla="*/ 1361 h 1488"/>
                <a:gd name="T102" fmla="*/ 1008 w 1488"/>
                <a:gd name="T103" fmla="*/ 1278 h 1488"/>
                <a:gd name="T104" fmla="*/ 960 w 1488"/>
                <a:gd name="T105" fmla="*/ 76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8" h="1488">
                  <a:moveTo>
                    <a:pt x="1440" y="1440"/>
                  </a:moveTo>
                  <a:cubicBezTo>
                    <a:pt x="1440" y="720"/>
                    <a:pt x="1440" y="720"/>
                    <a:pt x="1440" y="720"/>
                  </a:cubicBezTo>
                  <a:cubicBezTo>
                    <a:pt x="1392" y="720"/>
                    <a:pt x="1392" y="720"/>
                    <a:pt x="1392" y="720"/>
                  </a:cubicBezTo>
                  <a:cubicBezTo>
                    <a:pt x="1392" y="624"/>
                    <a:pt x="1392" y="624"/>
                    <a:pt x="1392" y="624"/>
                  </a:cubicBezTo>
                  <a:cubicBezTo>
                    <a:pt x="1344" y="624"/>
                    <a:pt x="1344" y="624"/>
                    <a:pt x="1344" y="624"/>
                  </a:cubicBezTo>
                  <a:cubicBezTo>
                    <a:pt x="1344" y="480"/>
                    <a:pt x="1344" y="480"/>
                    <a:pt x="1344" y="480"/>
                  </a:cubicBezTo>
                  <a:cubicBezTo>
                    <a:pt x="1296" y="480"/>
                    <a:pt x="1296" y="480"/>
                    <a:pt x="1296" y="480"/>
                  </a:cubicBezTo>
                  <a:cubicBezTo>
                    <a:pt x="1296" y="384"/>
                    <a:pt x="1296" y="384"/>
                    <a:pt x="1296" y="384"/>
                  </a:cubicBezTo>
                  <a:cubicBezTo>
                    <a:pt x="1248" y="384"/>
                    <a:pt x="1248" y="384"/>
                    <a:pt x="1248" y="384"/>
                  </a:cubicBezTo>
                  <a:cubicBezTo>
                    <a:pt x="1248" y="480"/>
                    <a:pt x="1248" y="480"/>
                    <a:pt x="1248" y="480"/>
                  </a:cubicBezTo>
                  <a:cubicBezTo>
                    <a:pt x="1200" y="480"/>
                    <a:pt x="1200" y="480"/>
                    <a:pt x="1200" y="480"/>
                  </a:cubicBezTo>
                  <a:cubicBezTo>
                    <a:pt x="1200" y="624"/>
                    <a:pt x="1200" y="624"/>
                    <a:pt x="1200" y="624"/>
                  </a:cubicBezTo>
                  <a:cubicBezTo>
                    <a:pt x="1152" y="624"/>
                    <a:pt x="1152" y="624"/>
                    <a:pt x="1152" y="624"/>
                  </a:cubicBezTo>
                  <a:cubicBezTo>
                    <a:pt x="1152" y="91"/>
                    <a:pt x="1152" y="91"/>
                    <a:pt x="1152" y="91"/>
                  </a:cubicBezTo>
                  <a:cubicBezTo>
                    <a:pt x="1008" y="120"/>
                    <a:pt x="1008" y="120"/>
                    <a:pt x="1008" y="120"/>
                  </a:cubicBezTo>
                  <a:cubicBezTo>
                    <a:pt x="1008" y="48"/>
                    <a:pt x="1008" y="48"/>
                    <a:pt x="1008" y="48"/>
                  </a:cubicBezTo>
                  <a:cubicBezTo>
                    <a:pt x="960" y="48"/>
                    <a:pt x="960" y="48"/>
                    <a:pt x="960" y="48"/>
                  </a:cubicBezTo>
                  <a:cubicBezTo>
                    <a:pt x="960" y="129"/>
                    <a:pt x="960" y="129"/>
                    <a:pt x="960" y="129"/>
                  </a:cubicBezTo>
                  <a:cubicBezTo>
                    <a:pt x="912" y="139"/>
                    <a:pt x="912" y="139"/>
                    <a:pt x="912" y="139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64" y="148"/>
                    <a:pt x="864" y="148"/>
                    <a:pt x="864" y="148"/>
                  </a:cubicBezTo>
                  <a:cubicBezTo>
                    <a:pt x="816" y="158"/>
                    <a:pt x="816" y="158"/>
                    <a:pt x="816" y="158"/>
                  </a:cubicBezTo>
                  <a:cubicBezTo>
                    <a:pt x="816" y="48"/>
                    <a:pt x="816" y="48"/>
                    <a:pt x="816" y="48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168"/>
                    <a:pt x="768" y="168"/>
                    <a:pt x="768" y="168"/>
                  </a:cubicBezTo>
                  <a:cubicBezTo>
                    <a:pt x="624" y="196"/>
                    <a:pt x="624" y="196"/>
                    <a:pt x="624" y="196"/>
                  </a:cubicBezTo>
                  <a:cubicBezTo>
                    <a:pt x="624" y="336"/>
                    <a:pt x="624" y="336"/>
                    <a:pt x="624" y="336"/>
                  </a:cubicBezTo>
                  <a:cubicBezTo>
                    <a:pt x="192" y="336"/>
                    <a:pt x="192" y="336"/>
                    <a:pt x="192" y="336"/>
                  </a:cubicBezTo>
                  <a:cubicBezTo>
                    <a:pt x="192" y="384"/>
                    <a:pt x="192" y="384"/>
                    <a:pt x="192" y="384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32" y="673"/>
                    <a:pt x="224" y="672"/>
                    <a:pt x="216" y="672"/>
                  </a:cubicBezTo>
                  <a:cubicBezTo>
                    <a:pt x="123" y="672"/>
                    <a:pt x="48" y="758"/>
                    <a:pt x="48" y="864"/>
                  </a:cubicBezTo>
                  <a:cubicBezTo>
                    <a:pt x="48" y="961"/>
                    <a:pt x="111" y="1040"/>
                    <a:pt x="192" y="1054"/>
                  </a:cubicBezTo>
                  <a:cubicBezTo>
                    <a:pt x="192" y="1085"/>
                    <a:pt x="192" y="1085"/>
                    <a:pt x="192" y="1085"/>
                  </a:cubicBezTo>
                  <a:cubicBezTo>
                    <a:pt x="172" y="1067"/>
                    <a:pt x="147" y="1056"/>
                    <a:pt x="120" y="1056"/>
                  </a:cubicBezTo>
                  <a:cubicBezTo>
                    <a:pt x="54" y="1056"/>
                    <a:pt x="0" y="1121"/>
                    <a:pt x="0" y="1200"/>
                  </a:cubicBezTo>
                  <a:cubicBezTo>
                    <a:pt x="0" y="1270"/>
                    <a:pt x="41" y="1328"/>
                    <a:pt x="96" y="1341"/>
                  </a:cubicBezTo>
                  <a:cubicBezTo>
                    <a:pt x="96" y="1440"/>
                    <a:pt x="96" y="1440"/>
                    <a:pt x="96" y="1440"/>
                  </a:cubicBezTo>
                  <a:cubicBezTo>
                    <a:pt x="0" y="1440"/>
                    <a:pt x="0" y="1440"/>
                    <a:pt x="0" y="1440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1488" y="1488"/>
                    <a:pt x="1488" y="1488"/>
                    <a:pt x="1488" y="1488"/>
                  </a:cubicBezTo>
                  <a:cubicBezTo>
                    <a:pt x="1488" y="1440"/>
                    <a:pt x="1488" y="1440"/>
                    <a:pt x="1488" y="1440"/>
                  </a:cubicBezTo>
                  <a:lnTo>
                    <a:pt x="1440" y="1440"/>
                  </a:lnTo>
                  <a:close/>
                  <a:moveTo>
                    <a:pt x="192" y="1440"/>
                  </a:moveTo>
                  <a:cubicBezTo>
                    <a:pt x="144" y="1440"/>
                    <a:pt x="144" y="1440"/>
                    <a:pt x="144" y="1440"/>
                  </a:cubicBezTo>
                  <a:cubicBezTo>
                    <a:pt x="144" y="1341"/>
                    <a:pt x="144" y="1341"/>
                    <a:pt x="144" y="1341"/>
                  </a:cubicBezTo>
                  <a:cubicBezTo>
                    <a:pt x="162" y="1337"/>
                    <a:pt x="178" y="1328"/>
                    <a:pt x="192" y="1315"/>
                  </a:cubicBezTo>
                  <a:lnTo>
                    <a:pt x="192" y="1440"/>
                  </a:lnTo>
                  <a:close/>
                  <a:moveTo>
                    <a:pt x="120" y="1296"/>
                  </a:moveTo>
                  <a:cubicBezTo>
                    <a:pt x="80" y="1296"/>
                    <a:pt x="48" y="1253"/>
                    <a:pt x="48" y="1200"/>
                  </a:cubicBezTo>
                  <a:cubicBezTo>
                    <a:pt x="48" y="1147"/>
                    <a:pt x="80" y="1104"/>
                    <a:pt x="120" y="1104"/>
                  </a:cubicBezTo>
                  <a:cubicBezTo>
                    <a:pt x="160" y="1104"/>
                    <a:pt x="192" y="1147"/>
                    <a:pt x="192" y="1200"/>
                  </a:cubicBezTo>
                  <a:cubicBezTo>
                    <a:pt x="192" y="1253"/>
                    <a:pt x="160" y="1296"/>
                    <a:pt x="120" y="1296"/>
                  </a:cubicBezTo>
                  <a:close/>
                  <a:moveTo>
                    <a:pt x="1248" y="528"/>
                  </a:moveTo>
                  <a:cubicBezTo>
                    <a:pt x="1296" y="528"/>
                    <a:pt x="1296" y="528"/>
                    <a:pt x="1296" y="528"/>
                  </a:cubicBezTo>
                  <a:cubicBezTo>
                    <a:pt x="1296" y="624"/>
                    <a:pt x="1296" y="624"/>
                    <a:pt x="1296" y="624"/>
                  </a:cubicBezTo>
                  <a:cubicBezTo>
                    <a:pt x="1248" y="624"/>
                    <a:pt x="1248" y="624"/>
                    <a:pt x="1248" y="624"/>
                  </a:cubicBezTo>
                  <a:lnTo>
                    <a:pt x="1248" y="528"/>
                  </a:lnTo>
                  <a:close/>
                  <a:moveTo>
                    <a:pt x="1344" y="672"/>
                  </a:moveTo>
                  <a:cubicBezTo>
                    <a:pt x="1344" y="720"/>
                    <a:pt x="1344" y="720"/>
                    <a:pt x="1344" y="720"/>
                  </a:cubicBezTo>
                  <a:cubicBezTo>
                    <a:pt x="1008" y="720"/>
                    <a:pt x="1008" y="720"/>
                    <a:pt x="1008" y="720"/>
                  </a:cubicBezTo>
                  <a:cubicBezTo>
                    <a:pt x="1008" y="672"/>
                    <a:pt x="1008" y="672"/>
                    <a:pt x="1008" y="672"/>
                  </a:cubicBezTo>
                  <a:lnTo>
                    <a:pt x="1344" y="672"/>
                  </a:lnTo>
                  <a:close/>
                  <a:moveTo>
                    <a:pt x="672" y="236"/>
                  </a:moveTo>
                  <a:cubicBezTo>
                    <a:pt x="1104" y="149"/>
                    <a:pt x="1104" y="149"/>
                    <a:pt x="1104" y="149"/>
                  </a:cubicBezTo>
                  <a:cubicBezTo>
                    <a:pt x="1104" y="624"/>
                    <a:pt x="1104" y="624"/>
                    <a:pt x="1104" y="624"/>
                  </a:cubicBezTo>
                  <a:cubicBezTo>
                    <a:pt x="960" y="624"/>
                    <a:pt x="960" y="624"/>
                    <a:pt x="960" y="624"/>
                  </a:cubicBezTo>
                  <a:cubicBezTo>
                    <a:pt x="960" y="720"/>
                    <a:pt x="960" y="720"/>
                    <a:pt x="960" y="720"/>
                  </a:cubicBezTo>
                  <a:cubicBezTo>
                    <a:pt x="912" y="720"/>
                    <a:pt x="912" y="720"/>
                    <a:pt x="912" y="720"/>
                  </a:cubicBezTo>
                  <a:cubicBezTo>
                    <a:pt x="912" y="1296"/>
                    <a:pt x="912" y="1296"/>
                    <a:pt x="912" y="1296"/>
                  </a:cubicBezTo>
                  <a:cubicBezTo>
                    <a:pt x="891" y="1296"/>
                    <a:pt x="870" y="1302"/>
                    <a:pt x="852" y="1312"/>
                  </a:cubicBezTo>
                  <a:cubicBezTo>
                    <a:pt x="820" y="1272"/>
                    <a:pt x="772" y="1248"/>
                    <a:pt x="720" y="1248"/>
                  </a:cubicBezTo>
                  <a:cubicBezTo>
                    <a:pt x="703" y="1248"/>
                    <a:pt x="687" y="1250"/>
                    <a:pt x="672" y="1255"/>
                  </a:cubicBezTo>
                  <a:lnTo>
                    <a:pt x="672" y="236"/>
                  </a:lnTo>
                  <a:close/>
                  <a:moveTo>
                    <a:pt x="192" y="1005"/>
                  </a:moveTo>
                  <a:cubicBezTo>
                    <a:pt x="137" y="992"/>
                    <a:pt x="96" y="934"/>
                    <a:pt x="96" y="864"/>
                  </a:cubicBezTo>
                  <a:cubicBezTo>
                    <a:pt x="96" y="785"/>
                    <a:pt x="150" y="720"/>
                    <a:pt x="216" y="720"/>
                  </a:cubicBezTo>
                  <a:cubicBezTo>
                    <a:pt x="282" y="720"/>
                    <a:pt x="336" y="785"/>
                    <a:pt x="336" y="864"/>
                  </a:cubicBezTo>
                  <a:cubicBezTo>
                    <a:pt x="336" y="934"/>
                    <a:pt x="295" y="992"/>
                    <a:pt x="240" y="1005"/>
                  </a:cubicBezTo>
                  <a:cubicBezTo>
                    <a:pt x="240" y="840"/>
                    <a:pt x="240" y="840"/>
                    <a:pt x="240" y="840"/>
                  </a:cubicBezTo>
                  <a:cubicBezTo>
                    <a:pt x="192" y="840"/>
                    <a:pt x="192" y="840"/>
                    <a:pt x="192" y="840"/>
                  </a:cubicBezTo>
                  <a:lnTo>
                    <a:pt x="192" y="1005"/>
                  </a:lnTo>
                  <a:close/>
                  <a:moveTo>
                    <a:pt x="372" y="793"/>
                  </a:moveTo>
                  <a:cubicBezTo>
                    <a:pt x="432" y="800"/>
                    <a:pt x="480" y="861"/>
                    <a:pt x="480" y="936"/>
                  </a:cubicBezTo>
                  <a:cubicBezTo>
                    <a:pt x="480" y="1015"/>
                    <a:pt x="426" y="1080"/>
                    <a:pt x="360" y="1080"/>
                  </a:cubicBezTo>
                  <a:cubicBezTo>
                    <a:pt x="330" y="1080"/>
                    <a:pt x="301" y="1066"/>
                    <a:pt x="279" y="1042"/>
                  </a:cubicBezTo>
                  <a:cubicBezTo>
                    <a:pt x="340" y="1013"/>
                    <a:pt x="384" y="944"/>
                    <a:pt x="384" y="864"/>
                  </a:cubicBezTo>
                  <a:cubicBezTo>
                    <a:pt x="384" y="839"/>
                    <a:pt x="380" y="815"/>
                    <a:pt x="372" y="793"/>
                  </a:cubicBezTo>
                  <a:close/>
                  <a:moveTo>
                    <a:pt x="336" y="1126"/>
                  </a:moveTo>
                  <a:cubicBezTo>
                    <a:pt x="336" y="1167"/>
                    <a:pt x="336" y="1167"/>
                    <a:pt x="336" y="1167"/>
                  </a:cubicBezTo>
                  <a:cubicBezTo>
                    <a:pt x="240" y="1279"/>
                    <a:pt x="240" y="1279"/>
                    <a:pt x="240" y="1279"/>
                  </a:cubicBezTo>
                  <a:cubicBezTo>
                    <a:pt x="240" y="1070"/>
                    <a:pt x="240" y="1070"/>
                    <a:pt x="240" y="1070"/>
                  </a:cubicBezTo>
                  <a:cubicBezTo>
                    <a:pt x="266" y="1100"/>
                    <a:pt x="299" y="1120"/>
                    <a:pt x="336" y="1126"/>
                  </a:cubicBezTo>
                  <a:close/>
                  <a:moveTo>
                    <a:pt x="339" y="1440"/>
                  </a:moveTo>
                  <a:cubicBezTo>
                    <a:pt x="240" y="1440"/>
                    <a:pt x="240" y="1440"/>
                    <a:pt x="240" y="1440"/>
                  </a:cubicBezTo>
                  <a:cubicBezTo>
                    <a:pt x="240" y="1353"/>
                    <a:pt x="240" y="1353"/>
                    <a:pt x="240" y="1353"/>
                  </a:cubicBezTo>
                  <a:cubicBezTo>
                    <a:pt x="384" y="1185"/>
                    <a:pt x="384" y="1185"/>
                    <a:pt x="384" y="1185"/>
                  </a:cubicBezTo>
                  <a:cubicBezTo>
                    <a:pt x="384" y="1126"/>
                    <a:pt x="384" y="1126"/>
                    <a:pt x="384" y="1126"/>
                  </a:cubicBezTo>
                  <a:cubicBezTo>
                    <a:pt x="465" y="1112"/>
                    <a:pt x="528" y="1033"/>
                    <a:pt x="528" y="936"/>
                  </a:cubicBezTo>
                  <a:cubicBezTo>
                    <a:pt x="528" y="864"/>
                    <a:pt x="493" y="801"/>
                    <a:pt x="441" y="768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480" y="720"/>
                    <a:pt x="480" y="720"/>
                    <a:pt x="480" y="720"/>
                  </a:cubicBezTo>
                  <a:cubicBezTo>
                    <a:pt x="432" y="720"/>
                    <a:pt x="432" y="720"/>
                    <a:pt x="432" y="720"/>
                  </a:cubicBezTo>
                  <a:cubicBezTo>
                    <a:pt x="432" y="763"/>
                    <a:pt x="432" y="763"/>
                    <a:pt x="432" y="763"/>
                  </a:cubicBezTo>
                  <a:cubicBezTo>
                    <a:pt x="410" y="751"/>
                    <a:pt x="386" y="744"/>
                    <a:pt x="360" y="744"/>
                  </a:cubicBezTo>
                  <a:cubicBezTo>
                    <a:pt x="356" y="744"/>
                    <a:pt x="352" y="744"/>
                    <a:pt x="347" y="745"/>
                  </a:cubicBezTo>
                  <a:cubicBezTo>
                    <a:pt x="332" y="722"/>
                    <a:pt x="311" y="703"/>
                    <a:pt x="288" y="691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624" y="384"/>
                    <a:pt x="624" y="384"/>
                    <a:pt x="624" y="384"/>
                  </a:cubicBezTo>
                  <a:cubicBezTo>
                    <a:pt x="624" y="1278"/>
                    <a:pt x="624" y="1278"/>
                    <a:pt x="624" y="1278"/>
                  </a:cubicBezTo>
                  <a:cubicBezTo>
                    <a:pt x="600" y="1295"/>
                    <a:pt x="580" y="1318"/>
                    <a:pt x="568" y="1345"/>
                  </a:cubicBezTo>
                  <a:cubicBezTo>
                    <a:pt x="563" y="1345"/>
                    <a:pt x="557" y="1344"/>
                    <a:pt x="552" y="1344"/>
                  </a:cubicBezTo>
                  <a:cubicBezTo>
                    <a:pt x="530" y="1314"/>
                    <a:pt x="494" y="1296"/>
                    <a:pt x="456" y="1296"/>
                  </a:cubicBezTo>
                  <a:cubicBezTo>
                    <a:pt x="390" y="1296"/>
                    <a:pt x="336" y="1350"/>
                    <a:pt x="336" y="1416"/>
                  </a:cubicBezTo>
                  <a:cubicBezTo>
                    <a:pt x="336" y="1424"/>
                    <a:pt x="337" y="1432"/>
                    <a:pt x="339" y="1440"/>
                  </a:cubicBezTo>
                  <a:close/>
                  <a:moveTo>
                    <a:pt x="389" y="1440"/>
                  </a:moveTo>
                  <a:cubicBezTo>
                    <a:pt x="386" y="1432"/>
                    <a:pt x="384" y="1424"/>
                    <a:pt x="384" y="1416"/>
                  </a:cubicBezTo>
                  <a:cubicBezTo>
                    <a:pt x="384" y="1376"/>
                    <a:pt x="416" y="1344"/>
                    <a:pt x="456" y="1344"/>
                  </a:cubicBezTo>
                  <a:cubicBezTo>
                    <a:pt x="482" y="1344"/>
                    <a:pt x="506" y="1358"/>
                    <a:pt x="519" y="1381"/>
                  </a:cubicBezTo>
                  <a:cubicBezTo>
                    <a:pt x="526" y="1394"/>
                    <a:pt x="526" y="1394"/>
                    <a:pt x="526" y="1394"/>
                  </a:cubicBezTo>
                  <a:cubicBezTo>
                    <a:pt x="552" y="1392"/>
                    <a:pt x="552" y="1392"/>
                    <a:pt x="552" y="1392"/>
                  </a:cubicBezTo>
                  <a:cubicBezTo>
                    <a:pt x="559" y="1392"/>
                    <a:pt x="567" y="1393"/>
                    <a:pt x="575" y="1396"/>
                  </a:cubicBezTo>
                  <a:cubicBezTo>
                    <a:pt x="598" y="1404"/>
                    <a:pt x="598" y="1404"/>
                    <a:pt x="598" y="1404"/>
                  </a:cubicBezTo>
                  <a:cubicBezTo>
                    <a:pt x="605" y="1380"/>
                    <a:pt x="605" y="1380"/>
                    <a:pt x="605" y="1380"/>
                  </a:cubicBezTo>
                  <a:cubicBezTo>
                    <a:pt x="621" y="1330"/>
                    <a:pt x="667" y="1296"/>
                    <a:pt x="720" y="1296"/>
                  </a:cubicBezTo>
                  <a:cubicBezTo>
                    <a:pt x="764" y="1296"/>
                    <a:pt x="804" y="1320"/>
                    <a:pt x="825" y="1358"/>
                  </a:cubicBezTo>
                  <a:cubicBezTo>
                    <a:pt x="840" y="1385"/>
                    <a:pt x="840" y="1385"/>
                    <a:pt x="840" y="1385"/>
                  </a:cubicBezTo>
                  <a:cubicBezTo>
                    <a:pt x="863" y="1364"/>
                    <a:pt x="863" y="1364"/>
                    <a:pt x="863" y="1364"/>
                  </a:cubicBezTo>
                  <a:cubicBezTo>
                    <a:pt x="890" y="1338"/>
                    <a:pt x="934" y="1338"/>
                    <a:pt x="961" y="1364"/>
                  </a:cubicBezTo>
                  <a:cubicBezTo>
                    <a:pt x="984" y="1385"/>
                    <a:pt x="984" y="1385"/>
                    <a:pt x="984" y="1385"/>
                  </a:cubicBezTo>
                  <a:cubicBezTo>
                    <a:pt x="999" y="1358"/>
                    <a:pt x="999" y="1358"/>
                    <a:pt x="999" y="1358"/>
                  </a:cubicBezTo>
                  <a:cubicBezTo>
                    <a:pt x="1020" y="1320"/>
                    <a:pt x="1060" y="1296"/>
                    <a:pt x="1104" y="1296"/>
                  </a:cubicBezTo>
                  <a:cubicBezTo>
                    <a:pt x="1156" y="1296"/>
                    <a:pt x="1202" y="1329"/>
                    <a:pt x="1218" y="1379"/>
                  </a:cubicBezTo>
                  <a:cubicBezTo>
                    <a:pt x="1225" y="1400"/>
                    <a:pt x="1225" y="1400"/>
                    <a:pt x="1225" y="1400"/>
                  </a:cubicBezTo>
                  <a:cubicBezTo>
                    <a:pt x="1246" y="1395"/>
                    <a:pt x="1246" y="1395"/>
                    <a:pt x="1246" y="1395"/>
                  </a:cubicBezTo>
                  <a:cubicBezTo>
                    <a:pt x="1294" y="1384"/>
                    <a:pt x="1340" y="1404"/>
                    <a:pt x="1368" y="1440"/>
                  </a:cubicBezTo>
                  <a:lnTo>
                    <a:pt x="389" y="1440"/>
                  </a:lnTo>
                  <a:close/>
                  <a:moveTo>
                    <a:pt x="1056" y="1255"/>
                  </a:moveTo>
                  <a:cubicBezTo>
                    <a:pt x="1056" y="864"/>
                    <a:pt x="1056" y="864"/>
                    <a:pt x="1056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1255"/>
                    <a:pt x="1152" y="1255"/>
                    <a:pt x="1152" y="1255"/>
                  </a:cubicBezTo>
                  <a:cubicBezTo>
                    <a:pt x="1137" y="1250"/>
                    <a:pt x="1121" y="1248"/>
                    <a:pt x="1104" y="1248"/>
                  </a:cubicBezTo>
                  <a:cubicBezTo>
                    <a:pt x="1087" y="1248"/>
                    <a:pt x="1071" y="1251"/>
                    <a:pt x="1056" y="1255"/>
                  </a:cubicBezTo>
                  <a:close/>
                  <a:moveTo>
                    <a:pt x="1200" y="1278"/>
                  </a:moveTo>
                  <a:cubicBezTo>
                    <a:pt x="1200" y="864"/>
                    <a:pt x="1200" y="864"/>
                    <a:pt x="1200" y="864"/>
                  </a:cubicBezTo>
                  <a:cubicBezTo>
                    <a:pt x="1296" y="864"/>
                    <a:pt x="1296" y="864"/>
                    <a:pt x="1296" y="864"/>
                  </a:cubicBezTo>
                  <a:cubicBezTo>
                    <a:pt x="1296" y="1346"/>
                    <a:pt x="1296" y="1346"/>
                    <a:pt x="1296" y="1346"/>
                  </a:cubicBezTo>
                  <a:cubicBezTo>
                    <a:pt x="1283" y="1344"/>
                    <a:pt x="1270" y="1343"/>
                    <a:pt x="1256" y="1345"/>
                  </a:cubicBezTo>
                  <a:cubicBezTo>
                    <a:pt x="1243" y="1318"/>
                    <a:pt x="1224" y="1295"/>
                    <a:pt x="1200" y="1278"/>
                  </a:cubicBezTo>
                  <a:close/>
                  <a:moveTo>
                    <a:pt x="1392" y="1395"/>
                  </a:moveTo>
                  <a:cubicBezTo>
                    <a:pt x="1378" y="1381"/>
                    <a:pt x="1362" y="1369"/>
                    <a:pt x="1344" y="1361"/>
                  </a:cubicBezTo>
                  <a:cubicBezTo>
                    <a:pt x="1344" y="816"/>
                    <a:pt x="1344" y="816"/>
                    <a:pt x="1344" y="816"/>
                  </a:cubicBezTo>
                  <a:cubicBezTo>
                    <a:pt x="1008" y="816"/>
                    <a:pt x="1008" y="816"/>
                    <a:pt x="1008" y="816"/>
                  </a:cubicBezTo>
                  <a:cubicBezTo>
                    <a:pt x="1008" y="1278"/>
                    <a:pt x="1008" y="1278"/>
                    <a:pt x="1008" y="1278"/>
                  </a:cubicBezTo>
                  <a:cubicBezTo>
                    <a:pt x="995" y="1288"/>
                    <a:pt x="982" y="1299"/>
                    <a:pt x="972" y="1312"/>
                  </a:cubicBezTo>
                  <a:cubicBezTo>
                    <a:pt x="968" y="1310"/>
                    <a:pt x="964" y="1308"/>
                    <a:pt x="960" y="1306"/>
                  </a:cubicBezTo>
                  <a:cubicBezTo>
                    <a:pt x="960" y="768"/>
                    <a:pt x="960" y="768"/>
                    <a:pt x="960" y="768"/>
                  </a:cubicBezTo>
                  <a:cubicBezTo>
                    <a:pt x="1392" y="768"/>
                    <a:pt x="1392" y="768"/>
                    <a:pt x="1392" y="768"/>
                  </a:cubicBezTo>
                  <a:lnTo>
                    <a:pt x="1392" y="13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5930434" y="-2341375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5930434" y="-1620650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5930434" y="-898337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auto">
            <a:xfrm>
              <a:off x="5930434" y="-177612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6506697" y="-2341375"/>
              <a:ext cx="433388" cy="576263"/>
            </a:xfrm>
            <a:custGeom>
              <a:avLst/>
              <a:gdLst>
                <a:gd name="T0" fmla="*/ 273 w 273"/>
                <a:gd name="T1" fmla="*/ 0 h 363"/>
                <a:gd name="T2" fmla="*/ 0 w 273"/>
                <a:gd name="T3" fmla="*/ 0 h 363"/>
                <a:gd name="T4" fmla="*/ 0 w 273"/>
                <a:gd name="T5" fmla="*/ 363 h 363"/>
                <a:gd name="T6" fmla="*/ 273 w 273"/>
                <a:gd name="T7" fmla="*/ 363 h 363"/>
                <a:gd name="T8" fmla="*/ 273 w 273"/>
                <a:gd name="T9" fmla="*/ 0 h 363"/>
                <a:gd name="T10" fmla="*/ 182 w 273"/>
                <a:gd name="T11" fmla="*/ 272 h 363"/>
                <a:gd name="T12" fmla="*/ 91 w 273"/>
                <a:gd name="T13" fmla="*/ 272 h 363"/>
                <a:gd name="T14" fmla="*/ 91 w 273"/>
                <a:gd name="T15" fmla="*/ 90 h 363"/>
                <a:gd name="T16" fmla="*/ 182 w 273"/>
                <a:gd name="T17" fmla="*/ 90 h 363"/>
                <a:gd name="T18" fmla="*/ 182 w 273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363">
                  <a:moveTo>
                    <a:pt x="273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3" y="363"/>
                  </a:lnTo>
                  <a:lnTo>
                    <a:pt x="273" y="0"/>
                  </a:lnTo>
                  <a:close/>
                  <a:moveTo>
                    <a:pt x="182" y="272"/>
                  </a:moveTo>
                  <a:lnTo>
                    <a:pt x="91" y="272"/>
                  </a:lnTo>
                  <a:lnTo>
                    <a:pt x="91" y="90"/>
                  </a:lnTo>
                  <a:lnTo>
                    <a:pt x="182" y="90"/>
                  </a:lnTo>
                  <a:lnTo>
                    <a:pt x="182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1"/>
            <p:cNvSpPr>
              <a:spLocks noChangeArrowheads="1"/>
            </p:cNvSpPr>
            <p:nvPr userDrawn="1"/>
          </p:nvSpPr>
          <p:spPr bwMode="auto">
            <a:xfrm>
              <a:off x="477473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2"/>
            <p:cNvSpPr>
              <a:spLocks noChangeArrowheads="1"/>
            </p:cNvSpPr>
            <p:nvPr userDrawn="1"/>
          </p:nvSpPr>
          <p:spPr bwMode="auto">
            <a:xfrm>
              <a:off x="5063659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3"/>
            <p:cNvSpPr>
              <a:spLocks noChangeArrowheads="1"/>
            </p:cNvSpPr>
            <p:nvPr userDrawn="1"/>
          </p:nvSpPr>
          <p:spPr bwMode="auto">
            <a:xfrm>
              <a:off x="535258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4"/>
            <p:cNvSpPr>
              <a:spLocks noChangeArrowheads="1"/>
            </p:cNvSpPr>
            <p:nvPr userDrawn="1"/>
          </p:nvSpPr>
          <p:spPr bwMode="auto">
            <a:xfrm>
              <a:off x="477473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5"/>
            <p:cNvSpPr>
              <a:spLocks noChangeArrowheads="1"/>
            </p:cNvSpPr>
            <p:nvPr userDrawn="1"/>
          </p:nvSpPr>
          <p:spPr bwMode="auto">
            <a:xfrm>
              <a:off x="5063659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Rectangle 16"/>
            <p:cNvSpPr>
              <a:spLocks noChangeArrowheads="1"/>
            </p:cNvSpPr>
            <p:nvPr userDrawn="1"/>
          </p:nvSpPr>
          <p:spPr bwMode="auto">
            <a:xfrm>
              <a:off x="535258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17"/>
            <p:cNvSpPr>
              <a:spLocks noChangeArrowheads="1"/>
            </p:cNvSpPr>
            <p:nvPr userDrawn="1"/>
          </p:nvSpPr>
          <p:spPr bwMode="auto">
            <a:xfrm>
              <a:off x="5063659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18"/>
            <p:cNvSpPr>
              <a:spLocks noChangeArrowheads="1"/>
            </p:cNvSpPr>
            <p:nvPr userDrawn="1"/>
          </p:nvSpPr>
          <p:spPr bwMode="auto">
            <a:xfrm>
              <a:off x="477473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19"/>
            <p:cNvSpPr>
              <a:spLocks noChangeArrowheads="1"/>
            </p:cNvSpPr>
            <p:nvPr userDrawn="1"/>
          </p:nvSpPr>
          <p:spPr bwMode="auto">
            <a:xfrm>
              <a:off x="535258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0"/>
            <p:cNvSpPr>
              <a:spLocks noChangeArrowheads="1"/>
            </p:cNvSpPr>
            <p:nvPr userDrawn="1"/>
          </p:nvSpPr>
          <p:spPr bwMode="auto">
            <a:xfrm>
              <a:off x="5352584" y="-104280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110" y="228600"/>
            <a:ext cx="892500" cy="63504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6100" y="228600"/>
            <a:ext cx="892500" cy="6350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070C542-DAC8-F600-C159-B90E175F4011}"/>
              </a:ext>
            </a:extLst>
          </p:cNvPr>
          <p:cNvSpPr/>
          <p:nvPr userDrawn="1"/>
        </p:nvSpPr>
        <p:spPr>
          <a:xfrm>
            <a:off x="0" y="5856514"/>
            <a:ext cx="12192000" cy="952962"/>
          </a:xfrm>
          <a:prstGeom prst="rect">
            <a:avLst/>
          </a:prstGeom>
          <a:solidFill>
            <a:srgbClr val="353535"/>
          </a:solidFill>
          <a:ln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72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851213" y="615769"/>
            <a:ext cx="8489576" cy="35834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 userDrawn="1"/>
        </p:nvSpPr>
        <p:spPr>
          <a:xfrm>
            <a:off x="1974747" y="726866"/>
            <a:ext cx="8243724" cy="33612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64516" y="310320"/>
            <a:ext cx="730535" cy="5266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202" y="310320"/>
            <a:ext cx="730535" cy="526605"/>
          </a:xfrm>
          <a:prstGeom prst="rect">
            <a:avLst/>
          </a:prstGeom>
        </p:spPr>
      </p:pic>
      <p:sp>
        <p:nvSpPr>
          <p:cNvPr id="7" name="자유형 6"/>
          <p:cNvSpPr/>
          <p:nvPr userDrawn="1"/>
        </p:nvSpPr>
        <p:spPr>
          <a:xfrm>
            <a:off x="3756147" y="4436849"/>
            <a:ext cx="4679706" cy="2421152"/>
          </a:xfrm>
          <a:custGeom>
            <a:avLst/>
            <a:gdLst>
              <a:gd name="connsiteX0" fmla="*/ 2339853 w 4679706"/>
              <a:gd name="connsiteY0" fmla="*/ 0 h 2421152"/>
              <a:gd name="connsiteX1" fmla="*/ 4679706 w 4679706"/>
              <a:gd name="connsiteY1" fmla="*/ 2276428 h 2421152"/>
              <a:gd name="connsiteX2" fmla="*/ 4672195 w 4679706"/>
              <a:gd name="connsiteY2" fmla="*/ 2421152 h 2421152"/>
              <a:gd name="connsiteX3" fmla="*/ 7511 w 4679706"/>
              <a:gd name="connsiteY3" fmla="*/ 2421152 h 2421152"/>
              <a:gd name="connsiteX4" fmla="*/ 0 w 4679706"/>
              <a:gd name="connsiteY4" fmla="*/ 2276428 h 2421152"/>
              <a:gd name="connsiteX5" fmla="*/ 2339853 w 4679706"/>
              <a:gd name="connsiteY5" fmla="*/ 0 h 242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79706" h="2421152">
                <a:moveTo>
                  <a:pt x="2339853" y="0"/>
                </a:moveTo>
                <a:cubicBezTo>
                  <a:pt x="3632118" y="0"/>
                  <a:pt x="4679706" y="1019192"/>
                  <a:pt x="4679706" y="2276428"/>
                </a:cubicBezTo>
                <a:lnTo>
                  <a:pt x="4672195" y="2421152"/>
                </a:lnTo>
                <a:lnTo>
                  <a:pt x="7511" y="2421152"/>
                </a:lnTo>
                <a:lnTo>
                  <a:pt x="0" y="2276428"/>
                </a:lnTo>
                <a:cubicBezTo>
                  <a:pt x="0" y="1019192"/>
                  <a:pt x="1047588" y="0"/>
                  <a:pt x="2339853" y="0"/>
                </a:cubicBezTo>
                <a:close/>
              </a:path>
            </a:pathLst>
          </a:custGeom>
          <a:solidFill>
            <a:srgbClr val="4A7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24"/>
          <p:cNvSpPr>
            <a:spLocks noEditPoints="1"/>
          </p:cNvSpPr>
          <p:nvPr userDrawn="1"/>
        </p:nvSpPr>
        <p:spPr bwMode="auto">
          <a:xfrm rot="20657560">
            <a:off x="10310675" y="4332199"/>
            <a:ext cx="1139887" cy="1140292"/>
          </a:xfrm>
          <a:custGeom>
            <a:avLst/>
            <a:gdLst>
              <a:gd name="T0" fmla="*/ 1248 w 1488"/>
              <a:gd name="T1" fmla="*/ 192 h 1488"/>
              <a:gd name="T2" fmla="*/ 1104 w 1488"/>
              <a:gd name="T3" fmla="*/ 192 h 1488"/>
              <a:gd name="T4" fmla="*/ 912 w 1488"/>
              <a:gd name="T5" fmla="*/ 336 h 1488"/>
              <a:gd name="T6" fmla="*/ 695 w 1488"/>
              <a:gd name="T7" fmla="*/ 96 h 1488"/>
              <a:gd name="T8" fmla="*/ 528 w 1488"/>
              <a:gd name="T9" fmla="*/ 773 h 1488"/>
              <a:gd name="T10" fmla="*/ 384 w 1488"/>
              <a:gd name="T11" fmla="*/ 528 h 1488"/>
              <a:gd name="T12" fmla="*/ 192 w 1488"/>
              <a:gd name="T13" fmla="*/ 432 h 1488"/>
              <a:gd name="T14" fmla="*/ 51 w 1488"/>
              <a:gd name="T15" fmla="*/ 1440 h 1488"/>
              <a:gd name="T16" fmla="*/ 1152 w 1488"/>
              <a:gd name="T17" fmla="*/ 144 h 1488"/>
              <a:gd name="T18" fmla="*/ 1296 w 1488"/>
              <a:gd name="T19" fmla="*/ 288 h 1488"/>
              <a:gd name="T20" fmla="*/ 720 w 1488"/>
              <a:gd name="T21" fmla="*/ 1278 h 1488"/>
              <a:gd name="T22" fmla="*/ 768 w 1488"/>
              <a:gd name="T23" fmla="*/ 336 h 1488"/>
              <a:gd name="T24" fmla="*/ 696 w 1488"/>
              <a:gd name="T25" fmla="*/ 144 h 1488"/>
              <a:gd name="T26" fmla="*/ 672 w 1488"/>
              <a:gd name="T27" fmla="*/ 1306 h 1488"/>
              <a:gd name="T28" fmla="*/ 480 w 1488"/>
              <a:gd name="T29" fmla="*/ 576 h 1488"/>
              <a:gd name="T30" fmla="*/ 144 w 1488"/>
              <a:gd name="T31" fmla="*/ 1298 h 1488"/>
              <a:gd name="T32" fmla="*/ 264 w 1488"/>
              <a:gd name="T33" fmla="*/ 1392 h 1488"/>
              <a:gd name="T34" fmla="*/ 575 w 1488"/>
              <a:gd name="T35" fmla="*/ 1364 h 1488"/>
              <a:gd name="T36" fmla="*/ 958 w 1488"/>
              <a:gd name="T37" fmla="*/ 1395 h 1488"/>
              <a:gd name="T38" fmla="*/ 1272 w 1488"/>
              <a:gd name="T39" fmla="*/ 1114 h 1488"/>
              <a:gd name="T40" fmla="*/ 1135 w 1488"/>
              <a:gd name="T41" fmla="*/ 1440 h 1488"/>
              <a:gd name="T42" fmla="*/ 1176 w 1488"/>
              <a:gd name="T43" fmla="*/ 1104 h 1488"/>
              <a:gd name="T44" fmla="*/ 1200 w 1488"/>
              <a:gd name="T45" fmla="*/ 1440 h 1488"/>
              <a:gd name="T46" fmla="*/ 1368 w 1488"/>
              <a:gd name="T47" fmla="*/ 1104 h 1488"/>
              <a:gd name="T48" fmla="*/ 384 w 1488"/>
              <a:gd name="T49" fmla="*/ 672 h 1488"/>
              <a:gd name="T50" fmla="*/ 240 w 1488"/>
              <a:gd name="T51" fmla="*/ 624 h 1488"/>
              <a:gd name="T52" fmla="*/ 240 w 1488"/>
              <a:gd name="T53" fmla="*/ 1056 h 1488"/>
              <a:gd name="T54" fmla="*/ 192 w 1488"/>
              <a:gd name="T55" fmla="*/ 912 h 1488"/>
              <a:gd name="T56" fmla="*/ 240 w 1488"/>
              <a:gd name="T57" fmla="*/ 864 h 1488"/>
              <a:gd name="T58" fmla="*/ 192 w 1488"/>
              <a:gd name="T59" fmla="*/ 768 h 1488"/>
              <a:gd name="T60" fmla="*/ 240 w 1488"/>
              <a:gd name="T61" fmla="*/ 1200 h 1488"/>
              <a:gd name="T62" fmla="*/ 1200 w 1488"/>
              <a:gd name="T63" fmla="*/ 432 h 1488"/>
              <a:gd name="T64" fmla="*/ 1056 w 1488"/>
              <a:gd name="T65" fmla="*/ 384 h 1488"/>
              <a:gd name="T66" fmla="*/ 432 w 1488"/>
              <a:gd name="T67" fmla="*/ 1200 h 1488"/>
              <a:gd name="T68" fmla="*/ 384 w 1488"/>
              <a:gd name="T69" fmla="*/ 1008 h 1488"/>
              <a:gd name="T70" fmla="*/ 432 w 1488"/>
              <a:gd name="T71" fmla="*/ 864 h 1488"/>
              <a:gd name="T72" fmla="*/ 528 w 1488"/>
              <a:gd name="T73" fmla="*/ 1008 h 1488"/>
              <a:gd name="T74" fmla="*/ 480 w 1488"/>
              <a:gd name="T75" fmla="*/ 1152 h 1488"/>
              <a:gd name="T76" fmla="*/ 528 w 1488"/>
              <a:gd name="T77" fmla="*/ 1104 h 1488"/>
              <a:gd name="T78" fmla="*/ 576 w 1488"/>
              <a:gd name="T79" fmla="*/ 1008 h 1488"/>
              <a:gd name="T80" fmla="*/ 624 w 1488"/>
              <a:gd name="T81" fmla="*/ 864 h 1488"/>
              <a:gd name="T82" fmla="*/ 912 w 1488"/>
              <a:gd name="T83" fmla="*/ 1200 h 1488"/>
              <a:gd name="T84" fmla="*/ 816 w 1488"/>
              <a:gd name="T85" fmla="*/ 1200 h 1488"/>
              <a:gd name="T86" fmla="*/ 1008 w 1488"/>
              <a:gd name="T87" fmla="*/ 1200 h 1488"/>
              <a:gd name="T88" fmla="*/ 816 w 1488"/>
              <a:gd name="T89" fmla="*/ 1056 h 1488"/>
              <a:gd name="T90" fmla="*/ 1008 w 1488"/>
              <a:gd name="T91" fmla="*/ 1056 h 1488"/>
              <a:gd name="T92" fmla="*/ 768 w 1488"/>
              <a:gd name="T93" fmla="*/ 960 h 1488"/>
              <a:gd name="T94" fmla="*/ 864 w 1488"/>
              <a:gd name="T95" fmla="*/ 960 h 1488"/>
              <a:gd name="T96" fmla="*/ 768 w 1488"/>
              <a:gd name="T97" fmla="*/ 864 h 1488"/>
              <a:gd name="T98" fmla="*/ 864 w 1488"/>
              <a:gd name="T99" fmla="*/ 912 h 1488"/>
              <a:gd name="T100" fmla="*/ 1008 w 1488"/>
              <a:gd name="T101" fmla="*/ 768 h 1488"/>
              <a:gd name="T102" fmla="*/ 768 w 1488"/>
              <a:gd name="T103" fmla="*/ 768 h 1488"/>
              <a:gd name="T104" fmla="*/ 864 w 1488"/>
              <a:gd name="T105" fmla="*/ 672 h 1488"/>
              <a:gd name="T106" fmla="*/ 1008 w 1488"/>
              <a:gd name="T107" fmla="*/ 720 h 1488"/>
              <a:gd name="T108" fmla="*/ 1248 w 1488"/>
              <a:gd name="T109" fmla="*/ 528 h 1488"/>
              <a:gd name="T110" fmla="*/ 1296 w 1488"/>
              <a:gd name="T111" fmla="*/ 576 h 1488"/>
              <a:gd name="T112" fmla="*/ 1200 w 1488"/>
              <a:gd name="T113" fmla="*/ 720 h 1488"/>
              <a:gd name="T114" fmla="*/ 1248 w 1488"/>
              <a:gd name="T115" fmla="*/ 672 h 1488"/>
              <a:gd name="T116" fmla="*/ 1296 w 1488"/>
              <a:gd name="T117" fmla="*/ 816 h 1488"/>
              <a:gd name="T118" fmla="*/ 1152 w 1488"/>
              <a:gd name="T119" fmla="*/ 912 h 1488"/>
              <a:gd name="T120" fmla="*/ 1296 w 1488"/>
              <a:gd name="T121" fmla="*/ 864 h 1488"/>
              <a:gd name="T122" fmla="*/ 1200 w 1488"/>
              <a:gd name="T123" fmla="*/ 1008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88" h="1488">
                <a:moveTo>
                  <a:pt x="1392" y="1341"/>
                </a:moveTo>
                <a:cubicBezTo>
                  <a:pt x="1447" y="1328"/>
                  <a:pt x="1488" y="1270"/>
                  <a:pt x="1488" y="1200"/>
                </a:cubicBezTo>
                <a:cubicBezTo>
                  <a:pt x="1488" y="1130"/>
                  <a:pt x="1447" y="1072"/>
                  <a:pt x="1392" y="1059"/>
                </a:cubicBezTo>
                <a:cubicBezTo>
                  <a:pt x="1392" y="288"/>
                  <a:pt x="1392" y="288"/>
                  <a:pt x="1392" y="288"/>
                </a:cubicBezTo>
                <a:cubicBezTo>
                  <a:pt x="1344" y="288"/>
                  <a:pt x="1344" y="288"/>
                  <a:pt x="1344" y="288"/>
                </a:cubicBezTo>
                <a:cubicBezTo>
                  <a:pt x="1344" y="192"/>
                  <a:pt x="1344" y="192"/>
                  <a:pt x="1344" y="192"/>
                </a:cubicBezTo>
                <a:cubicBezTo>
                  <a:pt x="1248" y="192"/>
                  <a:pt x="1248" y="192"/>
                  <a:pt x="1248" y="192"/>
                </a:cubicBezTo>
                <a:cubicBezTo>
                  <a:pt x="1248" y="96"/>
                  <a:pt x="1248" y="96"/>
                  <a:pt x="1248" y="96"/>
                </a:cubicBezTo>
                <a:cubicBezTo>
                  <a:pt x="1199" y="96"/>
                  <a:pt x="1199" y="96"/>
                  <a:pt x="1199" y="96"/>
                </a:cubicBezTo>
                <a:cubicBezTo>
                  <a:pt x="1200" y="0"/>
                  <a:pt x="1200" y="0"/>
                  <a:pt x="1200" y="0"/>
                </a:cubicBezTo>
                <a:cubicBezTo>
                  <a:pt x="1152" y="0"/>
                  <a:pt x="1152" y="0"/>
                  <a:pt x="1152" y="0"/>
                </a:cubicBezTo>
                <a:cubicBezTo>
                  <a:pt x="1151" y="96"/>
                  <a:pt x="1151" y="96"/>
                  <a:pt x="1151" y="96"/>
                </a:cubicBezTo>
                <a:cubicBezTo>
                  <a:pt x="1104" y="96"/>
                  <a:pt x="1104" y="96"/>
                  <a:pt x="1104" y="96"/>
                </a:cubicBezTo>
                <a:cubicBezTo>
                  <a:pt x="1104" y="192"/>
                  <a:pt x="1104" y="192"/>
                  <a:pt x="1104" y="192"/>
                </a:cubicBezTo>
                <a:cubicBezTo>
                  <a:pt x="1008" y="192"/>
                  <a:pt x="1008" y="192"/>
                  <a:pt x="1008" y="192"/>
                </a:cubicBezTo>
                <a:cubicBezTo>
                  <a:pt x="1008" y="288"/>
                  <a:pt x="1008" y="288"/>
                  <a:pt x="1008" y="288"/>
                </a:cubicBezTo>
                <a:cubicBezTo>
                  <a:pt x="960" y="288"/>
                  <a:pt x="960" y="288"/>
                  <a:pt x="960" y="288"/>
                </a:cubicBezTo>
                <a:cubicBezTo>
                  <a:pt x="960" y="496"/>
                  <a:pt x="960" y="496"/>
                  <a:pt x="960" y="496"/>
                </a:cubicBezTo>
                <a:cubicBezTo>
                  <a:pt x="908" y="510"/>
                  <a:pt x="859" y="533"/>
                  <a:pt x="816" y="564"/>
                </a:cubicBezTo>
                <a:cubicBezTo>
                  <a:pt x="816" y="336"/>
                  <a:pt x="816" y="336"/>
                  <a:pt x="816" y="336"/>
                </a:cubicBezTo>
                <a:cubicBezTo>
                  <a:pt x="912" y="336"/>
                  <a:pt x="912" y="336"/>
                  <a:pt x="912" y="336"/>
                </a:cubicBezTo>
                <a:cubicBezTo>
                  <a:pt x="912" y="192"/>
                  <a:pt x="912" y="192"/>
                  <a:pt x="912" y="192"/>
                </a:cubicBezTo>
                <a:cubicBezTo>
                  <a:pt x="792" y="192"/>
                  <a:pt x="792" y="192"/>
                  <a:pt x="792" y="192"/>
                </a:cubicBezTo>
                <a:cubicBezTo>
                  <a:pt x="792" y="96"/>
                  <a:pt x="792" y="96"/>
                  <a:pt x="792" y="96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4" y="0"/>
                  <a:pt x="744" y="0"/>
                  <a:pt x="744" y="0"/>
                </a:cubicBezTo>
                <a:cubicBezTo>
                  <a:pt x="696" y="0"/>
                  <a:pt x="696" y="0"/>
                  <a:pt x="696" y="0"/>
                </a:cubicBezTo>
                <a:cubicBezTo>
                  <a:pt x="695" y="96"/>
                  <a:pt x="695" y="96"/>
                  <a:pt x="695" y="96"/>
                </a:cubicBezTo>
                <a:cubicBezTo>
                  <a:pt x="648" y="96"/>
                  <a:pt x="648" y="96"/>
                  <a:pt x="648" y="96"/>
                </a:cubicBezTo>
                <a:cubicBezTo>
                  <a:pt x="648" y="192"/>
                  <a:pt x="648" y="192"/>
                  <a:pt x="64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624" y="336"/>
                  <a:pt x="624" y="336"/>
                  <a:pt x="624" y="336"/>
                </a:cubicBezTo>
                <a:cubicBezTo>
                  <a:pt x="624" y="797"/>
                  <a:pt x="624" y="797"/>
                  <a:pt x="624" y="797"/>
                </a:cubicBezTo>
                <a:cubicBezTo>
                  <a:pt x="528" y="773"/>
                  <a:pt x="528" y="773"/>
                  <a:pt x="528" y="773"/>
                </a:cubicBezTo>
                <a:cubicBezTo>
                  <a:pt x="528" y="576"/>
                  <a:pt x="528" y="576"/>
                  <a:pt x="528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528"/>
                  <a:pt x="576" y="528"/>
                  <a:pt x="576" y="528"/>
                </a:cubicBezTo>
                <a:cubicBezTo>
                  <a:pt x="432" y="528"/>
                  <a:pt x="432" y="528"/>
                  <a:pt x="432" y="528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84" y="528"/>
                  <a:pt x="384" y="528"/>
                  <a:pt x="384" y="528"/>
                </a:cubicBezTo>
                <a:cubicBezTo>
                  <a:pt x="336" y="528"/>
                  <a:pt x="336" y="528"/>
                  <a:pt x="336" y="528"/>
                </a:cubicBezTo>
                <a:cubicBezTo>
                  <a:pt x="336" y="480"/>
                  <a:pt x="336" y="480"/>
                  <a:pt x="336" y="480"/>
                </a:cubicBezTo>
                <a:cubicBezTo>
                  <a:pt x="288" y="480"/>
                  <a:pt x="288" y="480"/>
                  <a:pt x="288" y="480"/>
                </a:cubicBezTo>
                <a:cubicBezTo>
                  <a:pt x="288" y="528"/>
                  <a:pt x="288" y="528"/>
                  <a:pt x="288" y="528"/>
                </a:cubicBezTo>
                <a:cubicBezTo>
                  <a:pt x="240" y="528"/>
                  <a:pt x="240" y="528"/>
                  <a:pt x="240" y="528"/>
                </a:cubicBezTo>
                <a:cubicBezTo>
                  <a:pt x="240" y="432"/>
                  <a:pt x="240" y="432"/>
                  <a:pt x="240" y="432"/>
                </a:cubicBezTo>
                <a:cubicBezTo>
                  <a:pt x="192" y="432"/>
                  <a:pt x="192" y="432"/>
                  <a:pt x="192" y="432"/>
                </a:cubicBezTo>
                <a:cubicBezTo>
                  <a:pt x="192" y="528"/>
                  <a:pt x="192" y="528"/>
                  <a:pt x="192" y="528"/>
                </a:cubicBezTo>
                <a:cubicBezTo>
                  <a:pt x="48" y="528"/>
                  <a:pt x="48" y="528"/>
                  <a:pt x="48" y="528"/>
                </a:cubicBezTo>
                <a:cubicBezTo>
                  <a:pt x="48" y="576"/>
                  <a:pt x="48" y="576"/>
                  <a:pt x="48" y="576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96" y="1321"/>
                  <a:pt x="96" y="1321"/>
                  <a:pt x="96" y="1321"/>
                </a:cubicBezTo>
                <a:cubicBezTo>
                  <a:pt x="67" y="1343"/>
                  <a:pt x="48" y="1377"/>
                  <a:pt x="48" y="1416"/>
                </a:cubicBezTo>
                <a:cubicBezTo>
                  <a:pt x="48" y="1424"/>
                  <a:pt x="49" y="1432"/>
                  <a:pt x="51" y="1440"/>
                </a:cubicBezTo>
                <a:cubicBezTo>
                  <a:pt x="0" y="1440"/>
                  <a:pt x="0" y="1440"/>
                  <a:pt x="0" y="1440"/>
                </a:cubicBezTo>
                <a:cubicBezTo>
                  <a:pt x="0" y="1488"/>
                  <a:pt x="0" y="1488"/>
                  <a:pt x="0" y="1488"/>
                </a:cubicBezTo>
                <a:cubicBezTo>
                  <a:pt x="1488" y="1488"/>
                  <a:pt x="1488" y="1488"/>
                  <a:pt x="1488" y="1488"/>
                </a:cubicBezTo>
                <a:cubicBezTo>
                  <a:pt x="1488" y="1440"/>
                  <a:pt x="1488" y="1440"/>
                  <a:pt x="1488" y="1440"/>
                </a:cubicBezTo>
                <a:cubicBezTo>
                  <a:pt x="1392" y="1440"/>
                  <a:pt x="1392" y="1440"/>
                  <a:pt x="1392" y="1440"/>
                </a:cubicBezTo>
                <a:lnTo>
                  <a:pt x="1392" y="1341"/>
                </a:lnTo>
                <a:close/>
                <a:moveTo>
                  <a:pt x="1152" y="144"/>
                </a:moveTo>
                <a:cubicBezTo>
                  <a:pt x="1200" y="144"/>
                  <a:pt x="1200" y="144"/>
                  <a:pt x="1200" y="144"/>
                </a:cubicBezTo>
                <a:cubicBezTo>
                  <a:pt x="1200" y="192"/>
                  <a:pt x="1200" y="192"/>
                  <a:pt x="1200" y="192"/>
                </a:cubicBezTo>
                <a:cubicBezTo>
                  <a:pt x="1152" y="192"/>
                  <a:pt x="1152" y="192"/>
                  <a:pt x="1152" y="192"/>
                </a:cubicBezTo>
                <a:lnTo>
                  <a:pt x="1152" y="144"/>
                </a:lnTo>
                <a:close/>
                <a:moveTo>
                  <a:pt x="1056" y="240"/>
                </a:moveTo>
                <a:cubicBezTo>
                  <a:pt x="1296" y="240"/>
                  <a:pt x="1296" y="240"/>
                  <a:pt x="1296" y="240"/>
                </a:cubicBezTo>
                <a:cubicBezTo>
                  <a:pt x="1296" y="288"/>
                  <a:pt x="1296" y="288"/>
                  <a:pt x="1296" y="288"/>
                </a:cubicBezTo>
                <a:cubicBezTo>
                  <a:pt x="1056" y="288"/>
                  <a:pt x="1056" y="288"/>
                  <a:pt x="1056" y="288"/>
                </a:cubicBezTo>
                <a:lnTo>
                  <a:pt x="1056" y="240"/>
                </a:lnTo>
                <a:close/>
                <a:moveTo>
                  <a:pt x="1056" y="529"/>
                </a:moveTo>
                <a:cubicBezTo>
                  <a:pt x="1056" y="1361"/>
                  <a:pt x="1056" y="1361"/>
                  <a:pt x="1056" y="1361"/>
                </a:cubicBezTo>
                <a:cubicBezTo>
                  <a:pt x="1029" y="1348"/>
                  <a:pt x="999" y="1342"/>
                  <a:pt x="968" y="1345"/>
                </a:cubicBezTo>
                <a:cubicBezTo>
                  <a:pt x="941" y="1286"/>
                  <a:pt x="882" y="1248"/>
                  <a:pt x="816" y="1248"/>
                </a:cubicBezTo>
                <a:cubicBezTo>
                  <a:pt x="781" y="1248"/>
                  <a:pt x="748" y="1259"/>
                  <a:pt x="720" y="1278"/>
                </a:cubicBezTo>
                <a:cubicBezTo>
                  <a:pt x="720" y="821"/>
                  <a:pt x="720" y="821"/>
                  <a:pt x="720" y="821"/>
                </a:cubicBezTo>
                <a:cubicBezTo>
                  <a:pt x="690" y="814"/>
                  <a:pt x="690" y="814"/>
                  <a:pt x="690" y="814"/>
                </a:cubicBezTo>
                <a:cubicBezTo>
                  <a:pt x="693" y="807"/>
                  <a:pt x="693" y="807"/>
                  <a:pt x="693" y="807"/>
                </a:cubicBezTo>
                <a:cubicBezTo>
                  <a:pt x="746" y="648"/>
                  <a:pt x="890" y="538"/>
                  <a:pt x="1056" y="529"/>
                </a:cubicBezTo>
                <a:close/>
                <a:moveTo>
                  <a:pt x="672" y="732"/>
                </a:moveTo>
                <a:cubicBezTo>
                  <a:pt x="672" y="336"/>
                  <a:pt x="672" y="336"/>
                  <a:pt x="672" y="336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768" y="603"/>
                  <a:pt x="768" y="603"/>
                  <a:pt x="768" y="603"/>
                </a:cubicBezTo>
                <a:cubicBezTo>
                  <a:pt x="729" y="640"/>
                  <a:pt x="696" y="683"/>
                  <a:pt x="672" y="732"/>
                </a:cubicBezTo>
                <a:close/>
                <a:moveTo>
                  <a:pt x="696" y="144"/>
                </a:moveTo>
                <a:cubicBezTo>
                  <a:pt x="744" y="144"/>
                  <a:pt x="744" y="144"/>
                  <a:pt x="744" y="144"/>
                </a:cubicBezTo>
                <a:cubicBezTo>
                  <a:pt x="744" y="192"/>
                  <a:pt x="744" y="192"/>
                  <a:pt x="744" y="192"/>
                </a:cubicBezTo>
                <a:cubicBezTo>
                  <a:pt x="696" y="192"/>
                  <a:pt x="696" y="192"/>
                  <a:pt x="696" y="192"/>
                </a:cubicBezTo>
                <a:lnTo>
                  <a:pt x="696" y="144"/>
                </a:lnTo>
                <a:close/>
                <a:moveTo>
                  <a:pt x="576" y="288"/>
                </a:moveTo>
                <a:cubicBezTo>
                  <a:pt x="576" y="240"/>
                  <a:pt x="576" y="240"/>
                  <a:pt x="576" y="240"/>
                </a:cubicBezTo>
                <a:cubicBezTo>
                  <a:pt x="864" y="240"/>
                  <a:pt x="864" y="240"/>
                  <a:pt x="864" y="240"/>
                </a:cubicBezTo>
                <a:cubicBezTo>
                  <a:pt x="864" y="288"/>
                  <a:pt x="864" y="288"/>
                  <a:pt x="864" y="288"/>
                </a:cubicBezTo>
                <a:lnTo>
                  <a:pt x="576" y="288"/>
                </a:lnTo>
                <a:close/>
                <a:moveTo>
                  <a:pt x="672" y="859"/>
                </a:moveTo>
                <a:cubicBezTo>
                  <a:pt x="672" y="1306"/>
                  <a:pt x="672" y="1306"/>
                  <a:pt x="672" y="1306"/>
                </a:cubicBezTo>
                <a:cubicBezTo>
                  <a:pt x="638" y="1291"/>
                  <a:pt x="596" y="1293"/>
                  <a:pt x="564" y="1312"/>
                </a:cubicBezTo>
                <a:cubicBezTo>
                  <a:pt x="532" y="1272"/>
                  <a:pt x="484" y="1248"/>
                  <a:pt x="432" y="1248"/>
                </a:cubicBezTo>
                <a:cubicBezTo>
                  <a:pt x="397" y="1248"/>
                  <a:pt x="363" y="1259"/>
                  <a:pt x="336" y="1278"/>
                </a:cubicBezTo>
                <a:cubicBezTo>
                  <a:pt x="336" y="775"/>
                  <a:pt x="336" y="775"/>
                  <a:pt x="336" y="775"/>
                </a:cubicBezTo>
                <a:lnTo>
                  <a:pt x="672" y="859"/>
                </a:lnTo>
                <a:close/>
                <a:moveTo>
                  <a:pt x="144" y="576"/>
                </a:moveTo>
                <a:cubicBezTo>
                  <a:pt x="480" y="576"/>
                  <a:pt x="480" y="576"/>
                  <a:pt x="480" y="576"/>
                </a:cubicBezTo>
                <a:cubicBezTo>
                  <a:pt x="480" y="761"/>
                  <a:pt x="480" y="761"/>
                  <a:pt x="480" y="761"/>
                </a:cubicBezTo>
                <a:cubicBezTo>
                  <a:pt x="288" y="713"/>
                  <a:pt x="288" y="713"/>
                  <a:pt x="288" y="713"/>
                </a:cubicBezTo>
                <a:cubicBezTo>
                  <a:pt x="288" y="1330"/>
                  <a:pt x="288" y="1330"/>
                  <a:pt x="288" y="1330"/>
                </a:cubicBezTo>
                <a:cubicBezTo>
                  <a:pt x="285" y="1335"/>
                  <a:pt x="282" y="1340"/>
                  <a:pt x="280" y="1345"/>
                </a:cubicBezTo>
                <a:cubicBezTo>
                  <a:pt x="275" y="1345"/>
                  <a:pt x="269" y="1344"/>
                  <a:pt x="264" y="1344"/>
                </a:cubicBezTo>
                <a:cubicBezTo>
                  <a:pt x="242" y="1314"/>
                  <a:pt x="206" y="1296"/>
                  <a:pt x="168" y="1296"/>
                </a:cubicBezTo>
                <a:cubicBezTo>
                  <a:pt x="160" y="1296"/>
                  <a:pt x="152" y="1297"/>
                  <a:pt x="144" y="1298"/>
                </a:cubicBezTo>
                <a:lnTo>
                  <a:pt x="144" y="576"/>
                </a:lnTo>
                <a:close/>
                <a:moveTo>
                  <a:pt x="101" y="1440"/>
                </a:moveTo>
                <a:cubicBezTo>
                  <a:pt x="98" y="1432"/>
                  <a:pt x="96" y="1424"/>
                  <a:pt x="96" y="1416"/>
                </a:cubicBezTo>
                <a:cubicBezTo>
                  <a:pt x="96" y="1376"/>
                  <a:pt x="128" y="1344"/>
                  <a:pt x="168" y="1344"/>
                </a:cubicBezTo>
                <a:cubicBezTo>
                  <a:pt x="194" y="1344"/>
                  <a:pt x="218" y="1358"/>
                  <a:pt x="231" y="1381"/>
                </a:cubicBezTo>
                <a:cubicBezTo>
                  <a:pt x="238" y="1394"/>
                  <a:pt x="238" y="1394"/>
                  <a:pt x="238" y="1394"/>
                </a:cubicBezTo>
                <a:cubicBezTo>
                  <a:pt x="264" y="1392"/>
                  <a:pt x="264" y="1392"/>
                  <a:pt x="264" y="1392"/>
                </a:cubicBezTo>
                <a:cubicBezTo>
                  <a:pt x="271" y="1392"/>
                  <a:pt x="279" y="1393"/>
                  <a:pt x="287" y="1396"/>
                </a:cubicBezTo>
                <a:cubicBezTo>
                  <a:pt x="310" y="1404"/>
                  <a:pt x="310" y="1404"/>
                  <a:pt x="310" y="1404"/>
                </a:cubicBezTo>
                <a:cubicBezTo>
                  <a:pt x="317" y="1380"/>
                  <a:pt x="317" y="1380"/>
                  <a:pt x="317" y="1380"/>
                </a:cubicBezTo>
                <a:cubicBezTo>
                  <a:pt x="333" y="1330"/>
                  <a:pt x="379" y="1296"/>
                  <a:pt x="432" y="1296"/>
                </a:cubicBezTo>
                <a:cubicBezTo>
                  <a:pt x="476" y="1296"/>
                  <a:pt x="516" y="1320"/>
                  <a:pt x="537" y="1358"/>
                </a:cubicBezTo>
                <a:cubicBezTo>
                  <a:pt x="552" y="1385"/>
                  <a:pt x="552" y="1385"/>
                  <a:pt x="552" y="1385"/>
                </a:cubicBezTo>
                <a:cubicBezTo>
                  <a:pt x="575" y="1364"/>
                  <a:pt x="575" y="1364"/>
                  <a:pt x="575" y="1364"/>
                </a:cubicBezTo>
                <a:cubicBezTo>
                  <a:pt x="602" y="1338"/>
                  <a:pt x="646" y="1338"/>
                  <a:pt x="673" y="1364"/>
                </a:cubicBezTo>
                <a:cubicBezTo>
                  <a:pt x="696" y="1385"/>
                  <a:pt x="696" y="1385"/>
                  <a:pt x="696" y="1385"/>
                </a:cubicBezTo>
                <a:cubicBezTo>
                  <a:pt x="711" y="1358"/>
                  <a:pt x="711" y="1358"/>
                  <a:pt x="711" y="1358"/>
                </a:cubicBezTo>
                <a:cubicBezTo>
                  <a:pt x="732" y="1320"/>
                  <a:pt x="772" y="1296"/>
                  <a:pt x="816" y="1296"/>
                </a:cubicBezTo>
                <a:cubicBezTo>
                  <a:pt x="868" y="1296"/>
                  <a:pt x="914" y="1329"/>
                  <a:pt x="930" y="1379"/>
                </a:cubicBezTo>
                <a:cubicBezTo>
                  <a:pt x="937" y="1400"/>
                  <a:pt x="937" y="1400"/>
                  <a:pt x="937" y="1400"/>
                </a:cubicBezTo>
                <a:cubicBezTo>
                  <a:pt x="958" y="1395"/>
                  <a:pt x="958" y="1395"/>
                  <a:pt x="958" y="1395"/>
                </a:cubicBezTo>
                <a:cubicBezTo>
                  <a:pt x="1006" y="1384"/>
                  <a:pt x="1052" y="1404"/>
                  <a:pt x="1079" y="1440"/>
                </a:cubicBezTo>
                <a:lnTo>
                  <a:pt x="101" y="1440"/>
                </a:lnTo>
                <a:close/>
                <a:moveTo>
                  <a:pt x="1008" y="486"/>
                </a:moveTo>
                <a:cubicBezTo>
                  <a:pt x="1008" y="336"/>
                  <a:pt x="1008" y="336"/>
                  <a:pt x="1008" y="336"/>
                </a:cubicBezTo>
                <a:cubicBezTo>
                  <a:pt x="1344" y="336"/>
                  <a:pt x="1344" y="336"/>
                  <a:pt x="1344" y="336"/>
                </a:cubicBezTo>
                <a:cubicBezTo>
                  <a:pt x="1344" y="1059"/>
                  <a:pt x="1344" y="1059"/>
                  <a:pt x="1344" y="1059"/>
                </a:cubicBezTo>
                <a:cubicBezTo>
                  <a:pt x="1315" y="1066"/>
                  <a:pt x="1289" y="1086"/>
                  <a:pt x="1272" y="1114"/>
                </a:cubicBezTo>
                <a:cubicBezTo>
                  <a:pt x="1250" y="1079"/>
                  <a:pt x="1215" y="1056"/>
                  <a:pt x="1176" y="1056"/>
                </a:cubicBezTo>
                <a:cubicBezTo>
                  <a:pt x="1149" y="1056"/>
                  <a:pt x="1124" y="1067"/>
                  <a:pt x="1104" y="1085"/>
                </a:cubicBezTo>
                <a:cubicBezTo>
                  <a:pt x="1104" y="480"/>
                  <a:pt x="1104" y="480"/>
                  <a:pt x="1104" y="480"/>
                </a:cubicBezTo>
                <a:cubicBezTo>
                  <a:pt x="1080" y="480"/>
                  <a:pt x="1080" y="480"/>
                  <a:pt x="1080" y="480"/>
                </a:cubicBezTo>
                <a:cubicBezTo>
                  <a:pt x="1056" y="480"/>
                  <a:pt x="1032" y="482"/>
                  <a:pt x="1008" y="486"/>
                </a:cubicBezTo>
                <a:close/>
                <a:moveTo>
                  <a:pt x="1152" y="1440"/>
                </a:moveTo>
                <a:cubicBezTo>
                  <a:pt x="1135" y="1440"/>
                  <a:pt x="1135" y="1440"/>
                  <a:pt x="1135" y="1440"/>
                </a:cubicBezTo>
                <a:cubicBezTo>
                  <a:pt x="1127" y="1423"/>
                  <a:pt x="1117" y="1408"/>
                  <a:pt x="1104" y="1395"/>
                </a:cubicBezTo>
                <a:cubicBezTo>
                  <a:pt x="1104" y="1315"/>
                  <a:pt x="1104" y="1315"/>
                  <a:pt x="1104" y="1315"/>
                </a:cubicBezTo>
                <a:cubicBezTo>
                  <a:pt x="1118" y="1328"/>
                  <a:pt x="1134" y="1337"/>
                  <a:pt x="1152" y="1341"/>
                </a:cubicBezTo>
                <a:lnTo>
                  <a:pt x="1152" y="1440"/>
                </a:lnTo>
                <a:close/>
                <a:moveTo>
                  <a:pt x="1152" y="1290"/>
                </a:moveTo>
                <a:cubicBezTo>
                  <a:pt x="1124" y="1277"/>
                  <a:pt x="1104" y="1242"/>
                  <a:pt x="1104" y="1200"/>
                </a:cubicBezTo>
                <a:cubicBezTo>
                  <a:pt x="1104" y="1147"/>
                  <a:pt x="1136" y="1104"/>
                  <a:pt x="1176" y="1104"/>
                </a:cubicBezTo>
                <a:cubicBezTo>
                  <a:pt x="1216" y="1104"/>
                  <a:pt x="1248" y="1147"/>
                  <a:pt x="1248" y="1200"/>
                </a:cubicBezTo>
                <a:cubicBezTo>
                  <a:pt x="1248" y="1242"/>
                  <a:pt x="1228" y="1277"/>
                  <a:pt x="1200" y="1290"/>
                </a:cubicBezTo>
                <a:cubicBezTo>
                  <a:pt x="1200" y="1200"/>
                  <a:pt x="1200" y="1200"/>
                  <a:pt x="1200" y="1200"/>
                </a:cubicBezTo>
                <a:cubicBezTo>
                  <a:pt x="1152" y="1200"/>
                  <a:pt x="1152" y="1200"/>
                  <a:pt x="1152" y="1200"/>
                </a:cubicBezTo>
                <a:lnTo>
                  <a:pt x="1152" y="1290"/>
                </a:lnTo>
                <a:close/>
                <a:moveTo>
                  <a:pt x="1344" y="1440"/>
                </a:moveTo>
                <a:cubicBezTo>
                  <a:pt x="1200" y="1440"/>
                  <a:pt x="1200" y="1440"/>
                  <a:pt x="1200" y="1440"/>
                </a:cubicBezTo>
                <a:cubicBezTo>
                  <a:pt x="1200" y="1341"/>
                  <a:pt x="1200" y="1341"/>
                  <a:pt x="1200" y="1341"/>
                </a:cubicBezTo>
                <a:cubicBezTo>
                  <a:pt x="1229" y="1334"/>
                  <a:pt x="1255" y="1314"/>
                  <a:pt x="1272" y="1286"/>
                </a:cubicBezTo>
                <a:cubicBezTo>
                  <a:pt x="1289" y="1314"/>
                  <a:pt x="1315" y="1334"/>
                  <a:pt x="1344" y="1341"/>
                </a:cubicBezTo>
                <a:lnTo>
                  <a:pt x="1344" y="1440"/>
                </a:lnTo>
                <a:close/>
                <a:moveTo>
                  <a:pt x="1344" y="1290"/>
                </a:moveTo>
                <a:cubicBezTo>
                  <a:pt x="1316" y="1277"/>
                  <a:pt x="1296" y="1242"/>
                  <a:pt x="1296" y="1200"/>
                </a:cubicBezTo>
                <a:cubicBezTo>
                  <a:pt x="1296" y="1147"/>
                  <a:pt x="1328" y="1104"/>
                  <a:pt x="1368" y="1104"/>
                </a:cubicBezTo>
                <a:cubicBezTo>
                  <a:pt x="1408" y="1104"/>
                  <a:pt x="1440" y="1147"/>
                  <a:pt x="1440" y="1200"/>
                </a:cubicBezTo>
                <a:cubicBezTo>
                  <a:pt x="1440" y="1242"/>
                  <a:pt x="1420" y="1277"/>
                  <a:pt x="1392" y="1290"/>
                </a:cubicBezTo>
                <a:cubicBezTo>
                  <a:pt x="1392" y="1200"/>
                  <a:pt x="1392" y="1200"/>
                  <a:pt x="1392" y="1200"/>
                </a:cubicBezTo>
                <a:cubicBezTo>
                  <a:pt x="1344" y="1200"/>
                  <a:pt x="1344" y="1200"/>
                  <a:pt x="1344" y="1200"/>
                </a:cubicBezTo>
                <a:lnTo>
                  <a:pt x="1344" y="1290"/>
                </a:lnTo>
                <a:close/>
                <a:moveTo>
                  <a:pt x="432" y="672"/>
                </a:moveTo>
                <a:cubicBezTo>
                  <a:pt x="384" y="672"/>
                  <a:pt x="384" y="672"/>
                  <a:pt x="384" y="672"/>
                </a:cubicBezTo>
                <a:cubicBezTo>
                  <a:pt x="384" y="624"/>
                  <a:pt x="384" y="624"/>
                  <a:pt x="384" y="624"/>
                </a:cubicBezTo>
                <a:cubicBezTo>
                  <a:pt x="432" y="624"/>
                  <a:pt x="432" y="624"/>
                  <a:pt x="432" y="624"/>
                </a:cubicBezTo>
                <a:lnTo>
                  <a:pt x="432" y="672"/>
                </a:lnTo>
                <a:close/>
                <a:moveTo>
                  <a:pt x="240" y="672"/>
                </a:moveTo>
                <a:cubicBezTo>
                  <a:pt x="192" y="672"/>
                  <a:pt x="192" y="672"/>
                  <a:pt x="192" y="672"/>
                </a:cubicBezTo>
                <a:cubicBezTo>
                  <a:pt x="192" y="624"/>
                  <a:pt x="192" y="624"/>
                  <a:pt x="192" y="624"/>
                </a:cubicBezTo>
                <a:cubicBezTo>
                  <a:pt x="240" y="624"/>
                  <a:pt x="240" y="624"/>
                  <a:pt x="240" y="624"/>
                </a:cubicBezTo>
                <a:lnTo>
                  <a:pt x="240" y="672"/>
                </a:lnTo>
                <a:close/>
                <a:moveTo>
                  <a:pt x="336" y="672"/>
                </a:moveTo>
                <a:cubicBezTo>
                  <a:pt x="288" y="672"/>
                  <a:pt x="288" y="672"/>
                  <a:pt x="288" y="672"/>
                </a:cubicBezTo>
                <a:cubicBezTo>
                  <a:pt x="288" y="624"/>
                  <a:pt x="288" y="624"/>
                  <a:pt x="288" y="624"/>
                </a:cubicBezTo>
                <a:cubicBezTo>
                  <a:pt x="336" y="624"/>
                  <a:pt x="336" y="624"/>
                  <a:pt x="336" y="624"/>
                </a:cubicBezTo>
                <a:lnTo>
                  <a:pt x="336" y="672"/>
                </a:lnTo>
                <a:close/>
                <a:moveTo>
                  <a:pt x="240" y="1056"/>
                </a:moveTo>
                <a:cubicBezTo>
                  <a:pt x="192" y="1056"/>
                  <a:pt x="192" y="1056"/>
                  <a:pt x="192" y="1056"/>
                </a:cubicBezTo>
                <a:cubicBezTo>
                  <a:pt x="192" y="1008"/>
                  <a:pt x="192" y="1008"/>
                  <a:pt x="192" y="1008"/>
                </a:cubicBezTo>
                <a:cubicBezTo>
                  <a:pt x="240" y="1008"/>
                  <a:pt x="240" y="1008"/>
                  <a:pt x="240" y="1008"/>
                </a:cubicBezTo>
                <a:lnTo>
                  <a:pt x="240" y="1056"/>
                </a:lnTo>
                <a:close/>
                <a:moveTo>
                  <a:pt x="240" y="960"/>
                </a:moveTo>
                <a:cubicBezTo>
                  <a:pt x="192" y="960"/>
                  <a:pt x="192" y="960"/>
                  <a:pt x="192" y="960"/>
                </a:cubicBezTo>
                <a:cubicBezTo>
                  <a:pt x="192" y="912"/>
                  <a:pt x="192" y="912"/>
                  <a:pt x="192" y="912"/>
                </a:cubicBezTo>
                <a:cubicBezTo>
                  <a:pt x="240" y="912"/>
                  <a:pt x="240" y="912"/>
                  <a:pt x="240" y="912"/>
                </a:cubicBezTo>
                <a:lnTo>
                  <a:pt x="240" y="960"/>
                </a:lnTo>
                <a:close/>
                <a:moveTo>
                  <a:pt x="240" y="864"/>
                </a:moveTo>
                <a:cubicBezTo>
                  <a:pt x="192" y="864"/>
                  <a:pt x="192" y="864"/>
                  <a:pt x="192" y="864"/>
                </a:cubicBezTo>
                <a:cubicBezTo>
                  <a:pt x="192" y="816"/>
                  <a:pt x="192" y="816"/>
                  <a:pt x="192" y="816"/>
                </a:cubicBezTo>
                <a:cubicBezTo>
                  <a:pt x="240" y="816"/>
                  <a:pt x="240" y="816"/>
                  <a:pt x="240" y="816"/>
                </a:cubicBezTo>
                <a:lnTo>
                  <a:pt x="240" y="864"/>
                </a:lnTo>
                <a:close/>
                <a:moveTo>
                  <a:pt x="240" y="1152"/>
                </a:moveTo>
                <a:cubicBezTo>
                  <a:pt x="192" y="1152"/>
                  <a:pt x="192" y="1152"/>
                  <a:pt x="192" y="1152"/>
                </a:cubicBezTo>
                <a:cubicBezTo>
                  <a:pt x="192" y="1104"/>
                  <a:pt x="192" y="1104"/>
                  <a:pt x="192" y="1104"/>
                </a:cubicBezTo>
                <a:cubicBezTo>
                  <a:pt x="240" y="1104"/>
                  <a:pt x="240" y="1104"/>
                  <a:pt x="240" y="1104"/>
                </a:cubicBezTo>
                <a:lnTo>
                  <a:pt x="240" y="1152"/>
                </a:lnTo>
                <a:close/>
                <a:moveTo>
                  <a:pt x="240" y="768"/>
                </a:moveTo>
                <a:cubicBezTo>
                  <a:pt x="192" y="768"/>
                  <a:pt x="192" y="768"/>
                  <a:pt x="192" y="768"/>
                </a:cubicBezTo>
                <a:cubicBezTo>
                  <a:pt x="192" y="720"/>
                  <a:pt x="192" y="720"/>
                  <a:pt x="192" y="720"/>
                </a:cubicBezTo>
                <a:cubicBezTo>
                  <a:pt x="240" y="720"/>
                  <a:pt x="240" y="720"/>
                  <a:pt x="240" y="720"/>
                </a:cubicBezTo>
                <a:lnTo>
                  <a:pt x="240" y="768"/>
                </a:lnTo>
                <a:close/>
                <a:moveTo>
                  <a:pt x="240" y="1248"/>
                </a:moveTo>
                <a:cubicBezTo>
                  <a:pt x="192" y="1248"/>
                  <a:pt x="192" y="1248"/>
                  <a:pt x="192" y="1248"/>
                </a:cubicBezTo>
                <a:cubicBezTo>
                  <a:pt x="192" y="1200"/>
                  <a:pt x="192" y="1200"/>
                  <a:pt x="192" y="1200"/>
                </a:cubicBezTo>
                <a:cubicBezTo>
                  <a:pt x="240" y="1200"/>
                  <a:pt x="240" y="1200"/>
                  <a:pt x="240" y="1200"/>
                </a:cubicBezTo>
                <a:lnTo>
                  <a:pt x="240" y="1248"/>
                </a:lnTo>
                <a:close/>
                <a:moveTo>
                  <a:pt x="1296" y="432"/>
                </a:moveTo>
                <a:cubicBezTo>
                  <a:pt x="1248" y="432"/>
                  <a:pt x="1248" y="432"/>
                  <a:pt x="1248" y="432"/>
                </a:cubicBezTo>
                <a:cubicBezTo>
                  <a:pt x="1248" y="384"/>
                  <a:pt x="1248" y="384"/>
                  <a:pt x="1248" y="384"/>
                </a:cubicBezTo>
                <a:cubicBezTo>
                  <a:pt x="1296" y="384"/>
                  <a:pt x="1296" y="384"/>
                  <a:pt x="1296" y="384"/>
                </a:cubicBezTo>
                <a:lnTo>
                  <a:pt x="1296" y="432"/>
                </a:lnTo>
                <a:close/>
                <a:moveTo>
                  <a:pt x="1200" y="432"/>
                </a:moveTo>
                <a:cubicBezTo>
                  <a:pt x="1152" y="432"/>
                  <a:pt x="1152" y="432"/>
                  <a:pt x="1152" y="432"/>
                </a:cubicBezTo>
                <a:cubicBezTo>
                  <a:pt x="1152" y="384"/>
                  <a:pt x="1152" y="384"/>
                  <a:pt x="1152" y="384"/>
                </a:cubicBezTo>
                <a:cubicBezTo>
                  <a:pt x="1200" y="384"/>
                  <a:pt x="1200" y="384"/>
                  <a:pt x="1200" y="384"/>
                </a:cubicBezTo>
                <a:lnTo>
                  <a:pt x="1200" y="432"/>
                </a:lnTo>
                <a:close/>
                <a:moveTo>
                  <a:pt x="1104" y="432"/>
                </a:moveTo>
                <a:cubicBezTo>
                  <a:pt x="1056" y="432"/>
                  <a:pt x="1056" y="432"/>
                  <a:pt x="1056" y="432"/>
                </a:cubicBezTo>
                <a:cubicBezTo>
                  <a:pt x="1056" y="384"/>
                  <a:pt x="1056" y="384"/>
                  <a:pt x="1056" y="384"/>
                </a:cubicBezTo>
                <a:cubicBezTo>
                  <a:pt x="1104" y="384"/>
                  <a:pt x="1104" y="384"/>
                  <a:pt x="1104" y="384"/>
                </a:cubicBezTo>
                <a:lnTo>
                  <a:pt x="1104" y="432"/>
                </a:lnTo>
                <a:close/>
                <a:moveTo>
                  <a:pt x="432" y="1200"/>
                </a:moveTo>
                <a:cubicBezTo>
                  <a:pt x="384" y="1200"/>
                  <a:pt x="384" y="1200"/>
                  <a:pt x="384" y="1200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432" y="1152"/>
                  <a:pt x="432" y="1152"/>
                  <a:pt x="432" y="1152"/>
                </a:cubicBezTo>
                <a:lnTo>
                  <a:pt x="432" y="1200"/>
                </a:lnTo>
                <a:close/>
                <a:moveTo>
                  <a:pt x="432" y="1104"/>
                </a:moveTo>
                <a:cubicBezTo>
                  <a:pt x="384" y="1104"/>
                  <a:pt x="384" y="1104"/>
                  <a:pt x="384" y="1104"/>
                </a:cubicBezTo>
                <a:cubicBezTo>
                  <a:pt x="384" y="1056"/>
                  <a:pt x="384" y="1056"/>
                  <a:pt x="384" y="1056"/>
                </a:cubicBezTo>
                <a:cubicBezTo>
                  <a:pt x="432" y="1056"/>
                  <a:pt x="432" y="1056"/>
                  <a:pt x="432" y="1056"/>
                </a:cubicBezTo>
                <a:lnTo>
                  <a:pt x="432" y="1104"/>
                </a:lnTo>
                <a:close/>
                <a:moveTo>
                  <a:pt x="432" y="1008"/>
                </a:moveTo>
                <a:cubicBezTo>
                  <a:pt x="384" y="1008"/>
                  <a:pt x="384" y="1008"/>
                  <a:pt x="384" y="1008"/>
                </a:cubicBezTo>
                <a:cubicBezTo>
                  <a:pt x="384" y="960"/>
                  <a:pt x="384" y="960"/>
                  <a:pt x="384" y="960"/>
                </a:cubicBezTo>
                <a:cubicBezTo>
                  <a:pt x="432" y="960"/>
                  <a:pt x="432" y="960"/>
                  <a:pt x="432" y="960"/>
                </a:cubicBezTo>
                <a:lnTo>
                  <a:pt x="432" y="1008"/>
                </a:lnTo>
                <a:close/>
                <a:moveTo>
                  <a:pt x="432" y="912"/>
                </a:moveTo>
                <a:cubicBezTo>
                  <a:pt x="384" y="912"/>
                  <a:pt x="384" y="912"/>
                  <a:pt x="384" y="912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32" y="864"/>
                  <a:pt x="432" y="864"/>
                  <a:pt x="432" y="864"/>
                </a:cubicBezTo>
                <a:lnTo>
                  <a:pt x="432" y="912"/>
                </a:lnTo>
                <a:close/>
                <a:moveTo>
                  <a:pt x="528" y="912"/>
                </a:moveTo>
                <a:cubicBezTo>
                  <a:pt x="480" y="912"/>
                  <a:pt x="480" y="912"/>
                  <a:pt x="480" y="912"/>
                </a:cubicBezTo>
                <a:cubicBezTo>
                  <a:pt x="480" y="864"/>
                  <a:pt x="480" y="864"/>
                  <a:pt x="480" y="864"/>
                </a:cubicBezTo>
                <a:cubicBezTo>
                  <a:pt x="528" y="864"/>
                  <a:pt x="528" y="864"/>
                  <a:pt x="528" y="864"/>
                </a:cubicBezTo>
                <a:lnTo>
                  <a:pt x="528" y="912"/>
                </a:lnTo>
                <a:close/>
                <a:moveTo>
                  <a:pt x="528" y="1008"/>
                </a:moveTo>
                <a:cubicBezTo>
                  <a:pt x="480" y="1008"/>
                  <a:pt x="480" y="1008"/>
                  <a:pt x="480" y="1008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528" y="960"/>
                  <a:pt x="528" y="960"/>
                  <a:pt x="528" y="960"/>
                </a:cubicBezTo>
                <a:lnTo>
                  <a:pt x="528" y="1008"/>
                </a:lnTo>
                <a:close/>
                <a:moveTo>
                  <a:pt x="528" y="1200"/>
                </a:moveTo>
                <a:cubicBezTo>
                  <a:pt x="480" y="1200"/>
                  <a:pt x="480" y="1200"/>
                  <a:pt x="480" y="1200"/>
                </a:cubicBezTo>
                <a:cubicBezTo>
                  <a:pt x="480" y="1152"/>
                  <a:pt x="480" y="1152"/>
                  <a:pt x="480" y="1152"/>
                </a:cubicBezTo>
                <a:cubicBezTo>
                  <a:pt x="528" y="1152"/>
                  <a:pt x="528" y="1152"/>
                  <a:pt x="528" y="1152"/>
                </a:cubicBezTo>
                <a:lnTo>
                  <a:pt x="528" y="1200"/>
                </a:lnTo>
                <a:close/>
                <a:moveTo>
                  <a:pt x="528" y="1104"/>
                </a:moveTo>
                <a:cubicBezTo>
                  <a:pt x="480" y="1104"/>
                  <a:pt x="480" y="1104"/>
                  <a:pt x="480" y="1104"/>
                </a:cubicBezTo>
                <a:cubicBezTo>
                  <a:pt x="480" y="1056"/>
                  <a:pt x="480" y="1056"/>
                  <a:pt x="480" y="1056"/>
                </a:cubicBezTo>
                <a:cubicBezTo>
                  <a:pt x="528" y="1056"/>
                  <a:pt x="528" y="1056"/>
                  <a:pt x="528" y="1056"/>
                </a:cubicBezTo>
                <a:lnTo>
                  <a:pt x="528" y="1104"/>
                </a:lnTo>
                <a:close/>
                <a:moveTo>
                  <a:pt x="624" y="1200"/>
                </a:moveTo>
                <a:cubicBezTo>
                  <a:pt x="576" y="1200"/>
                  <a:pt x="576" y="1200"/>
                  <a:pt x="576" y="1200"/>
                </a:cubicBezTo>
                <a:cubicBezTo>
                  <a:pt x="576" y="1152"/>
                  <a:pt x="576" y="1152"/>
                  <a:pt x="576" y="1152"/>
                </a:cubicBezTo>
                <a:cubicBezTo>
                  <a:pt x="624" y="1152"/>
                  <a:pt x="624" y="1152"/>
                  <a:pt x="624" y="1152"/>
                </a:cubicBezTo>
                <a:lnTo>
                  <a:pt x="624" y="1200"/>
                </a:lnTo>
                <a:close/>
                <a:moveTo>
                  <a:pt x="624" y="1008"/>
                </a:moveTo>
                <a:cubicBezTo>
                  <a:pt x="576" y="1008"/>
                  <a:pt x="576" y="1008"/>
                  <a:pt x="576" y="1008"/>
                </a:cubicBezTo>
                <a:cubicBezTo>
                  <a:pt x="576" y="960"/>
                  <a:pt x="576" y="960"/>
                  <a:pt x="576" y="960"/>
                </a:cubicBezTo>
                <a:cubicBezTo>
                  <a:pt x="624" y="960"/>
                  <a:pt x="624" y="960"/>
                  <a:pt x="624" y="960"/>
                </a:cubicBezTo>
                <a:lnTo>
                  <a:pt x="624" y="1008"/>
                </a:lnTo>
                <a:close/>
                <a:moveTo>
                  <a:pt x="624" y="912"/>
                </a:moveTo>
                <a:cubicBezTo>
                  <a:pt x="576" y="912"/>
                  <a:pt x="576" y="912"/>
                  <a:pt x="576" y="912"/>
                </a:cubicBezTo>
                <a:cubicBezTo>
                  <a:pt x="576" y="864"/>
                  <a:pt x="576" y="864"/>
                  <a:pt x="576" y="864"/>
                </a:cubicBezTo>
                <a:cubicBezTo>
                  <a:pt x="624" y="864"/>
                  <a:pt x="624" y="864"/>
                  <a:pt x="624" y="864"/>
                </a:cubicBezTo>
                <a:lnTo>
                  <a:pt x="624" y="912"/>
                </a:lnTo>
                <a:close/>
                <a:moveTo>
                  <a:pt x="624" y="1104"/>
                </a:moveTo>
                <a:cubicBezTo>
                  <a:pt x="576" y="1104"/>
                  <a:pt x="576" y="1104"/>
                  <a:pt x="576" y="1104"/>
                </a:cubicBezTo>
                <a:cubicBezTo>
                  <a:pt x="576" y="1056"/>
                  <a:pt x="576" y="1056"/>
                  <a:pt x="576" y="1056"/>
                </a:cubicBezTo>
                <a:cubicBezTo>
                  <a:pt x="624" y="1056"/>
                  <a:pt x="624" y="1056"/>
                  <a:pt x="624" y="1056"/>
                </a:cubicBezTo>
                <a:lnTo>
                  <a:pt x="624" y="1104"/>
                </a:lnTo>
                <a:close/>
                <a:moveTo>
                  <a:pt x="912" y="1200"/>
                </a:moveTo>
                <a:cubicBezTo>
                  <a:pt x="864" y="1200"/>
                  <a:pt x="864" y="1200"/>
                  <a:pt x="864" y="1200"/>
                </a:cubicBezTo>
                <a:cubicBezTo>
                  <a:pt x="864" y="1152"/>
                  <a:pt x="864" y="1152"/>
                  <a:pt x="864" y="1152"/>
                </a:cubicBezTo>
                <a:cubicBezTo>
                  <a:pt x="912" y="1152"/>
                  <a:pt x="912" y="1152"/>
                  <a:pt x="912" y="1152"/>
                </a:cubicBezTo>
                <a:lnTo>
                  <a:pt x="912" y="1200"/>
                </a:lnTo>
                <a:close/>
                <a:moveTo>
                  <a:pt x="768" y="1152"/>
                </a:moveTo>
                <a:cubicBezTo>
                  <a:pt x="816" y="1152"/>
                  <a:pt x="816" y="1152"/>
                  <a:pt x="816" y="1152"/>
                </a:cubicBezTo>
                <a:cubicBezTo>
                  <a:pt x="816" y="1200"/>
                  <a:pt x="816" y="1200"/>
                  <a:pt x="816" y="1200"/>
                </a:cubicBezTo>
                <a:cubicBezTo>
                  <a:pt x="768" y="1200"/>
                  <a:pt x="768" y="1200"/>
                  <a:pt x="768" y="1200"/>
                </a:cubicBezTo>
                <a:lnTo>
                  <a:pt x="768" y="1152"/>
                </a:lnTo>
                <a:close/>
                <a:moveTo>
                  <a:pt x="1008" y="1200"/>
                </a:moveTo>
                <a:cubicBezTo>
                  <a:pt x="960" y="1200"/>
                  <a:pt x="960" y="1200"/>
                  <a:pt x="960" y="1200"/>
                </a:cubicBezTo>
                <a:cubicBezTo>
                  <a:pt x="960" y="1152"/>
                  <a:pt x="960" y="1152"/>
                  <a:pt x="960" y="1152"/>
                </a:cubicBezTo>
                <a:cubicBezTo>
                  <a:pt x="1008" y="1152"/>
                  <a:pt x="1008" y="1152"/>
                  <a:pt x="1008" y="1152"/>
                </a:cubicBezTo>
                <a:lnTo>
                  <a:pt x="1008" y="1200"/>
                </a:lnTo>
                <a:close/>
                <a:moveTo>
                  <a:pt x="912" y="1104"/>
                </a:moveTo>
                <a:cubicBezTo>
                  <a:pt x="864" y="1104"/>
                  <a:pt x="864" y="1104"/>
                  <a:pt x="864" y="1104"/>
                </a:cubicBezTo>
                <a:cubicBezTo>
                  <a:pt x="864" y="1056"/>
                  <a:pt x="864" y="1056"/>
                  <a:pt x="864" y="1056"/>
                </a:cubicBezTo>
                <a:cubicBezTo>
                  <a:pt x="912" y="1056"/>
                  <a:pt x="912" y="1056"/>
                  <a:pt x="912" y="1056"/>
                </a:cubicBezTo>
                <a:lnTo>
                  <a:pt x="912" y="1104"/>
                </a:lnTo>
                <a:close/>
                <a:moveTo>
                  <a:pt x="768" y="1056"/>
                </a:moveTo>
                <a:cubicBezTo>
                  <a:pt x="816" y="1056"/>
                  <a:pt x="816" y="1056"/>
                  <a:pt x="816" y="1056"/>
                </a:cubicBezTo>
                <a:cubicBezTo>
                  <a:pt x="816" y="1104"/>
                  <a:pt x="816" y="1104"/>
                  <a:pt x="816" y="1104"/>
                </a:cubicBezTo>
                <a:cubicBezTo>
                  <a:pt x="768" y="1104"/>
                  <a:pt x="768" y="1104"/>
                  <a:pt x="768" y="1104"/>
                </a:cubicBezTo>
                <a:lnTo>
                  <a:pt x="768" y="1056"/>
                </a:lnTo>
                <a:close/>
                <a:moveTo>
                  <a:pt x="1008" y="1104"/>
                </a:moveTo>
                <a:cubicBezTo>
                  <a:pt x="960" y="1104"/>
                  <a:pt x="960" y="1104"/>
                  <a:pt x="960" y="1104"/>
                </a:cubicBezTo>
                <a:cubicBezTo>
                  <a:pt x="960" y="1056"/>
                  <a:pt x="960" y="1056"/>
                  <a:pt x="960" y="1056"/>
                </a:cubicBezTo>
                <a:cubicBezTo>
                  <a:pt x="1008" y="1056"/>
                  <a:pt x="1008" y="1056"/>
                  <a:pt x="1008" y="1056"/>
                </a:cubicBezTo>
                <a:lnTo>
                  <a:pt x="1008" y="1104"/>
                </a:lnTo>
                <a:close/>
                <a:moveTo>
                  <a:pt x="1008" y="1008"/>
                </a:moveTo>
                <a:cubicBezTo>
                  <a:pt x="960" y="1008"/>
                  <a:pt x="960" y="1008"/>
                  <a:pt x="960" y="1008"/>
                </a:cubicBezTo>
                <a:cubicBezTo>
                  <a:pt x="960" y="960"/>
                  <a:pt x="960" y="960"/>
                  <a:pt x="960" y="960"/>
                </a:cubicBezTo>
                <a:cubicBezTo>
                  <a:pt x="1008" y="960"/>
                  <a:pt x="1008" y="960"/>
                  <a:pt x="1008" y="960"/>
                </a:cubicBezTo>
                <a:lnTo>
                  <a:pt x="1008" y="1008"/>
                </a:lnTo>
                <a:close/>
                <a:moveTo>
                  <a:pt x="768" y="960"/>
                </a:moveTo>
                <a:cubicBezTo>
                  <a:pt x="816" y="960"/>
                  <a:pt x="816" y="960"/>
                  <a:pt x="816" y="960"/>
                </a:cubicBezTo>
                <a:cubicBezTo>
                  <a:pt x="816" y="1008"/>
                  <a:pt x="816" y="1008"/>
                  <a:pt x="816" y="1008"/>
                </a:cubicBezTo>
                <a:cubicBezTo>
                  <a:pt x="768" y="1008"/>
                  <a:pt x="768" y="1008"/>
                  <a:pt x="768" y="1008"/>
                </a:cubicBezTo>
                <a:lnTo>
                  <a:pt x="768" y="960"/>
                </a:lnTo>
                <a:close/>
                <a:moveTo>
                  <a:pt x="912" y="1008"/>
                </a:moveTo>
                <a:cubicBezTo>
                  <a:pt x="864" y="1008"/>
                  <a:pt x="864" y="1008"/>
                  <a:pt x="864" y="1008"/>
                </a:cubicBezTo>
                <a:cubicBezTo>
                  <a:pt x="864" y="960"/>
                  <a:pt x="864" y="960"/>
                  <a:pt x="864" y="960"/>
                </a:cubicBezTo>
                <a:cubicBezTo>
                  <a:pt x="912" y="960"/>
                  <a:pt x="912" y="960"/>
                  <a:pt x="912" y="960"/>
                </a:cubicBezTo>
                <a:lnTo>
                  <a:pt x="912" y="1008"/>
                </a:lnTo>
                <a:close/>
                <a:moveTo>
                  <a:pt x="768" y="864"/>
                </a:moveTo>
                <a:cubicBezTo>
                  <a:pt x="816" y="864"/>
                  <a:pt x="816" y="864"/>
                  <a:pt x="816" y="864"/>
                </a:cubicBezTo>
                <a:cubicBezTo>
                  <a:pt x="816" y="912"/>
                  <a:pt x="816" y="912"/>
                  <a:pt x="816" y="912"/>
                </a:cubicBezTo>
                <a:cubicBezTo>
                  <a:pt x="768" y="912"/>
                  <a:pt x="768" y="912"/>
                  <a:pt x="768" y="912"/>
                </a:cubicBezTo>
                <a:lnTo>
                  <a:pt x="768" y="864"/>
                </a:lnTo>
                <a:close/>
                <a:moveTo>
                  <a:pt x="1008" y="912"/>
                </a:moveTo>
                <a:cubicBezTo>
                  <a:pt x="960" y="912"/>
                  <a:pt x="960" y="912"/>
                  <a:pt x="960" y="912"/>
                </a:cubicBezTo>
                <a:cubicBezTo>
                  <a:pt x="960" y="864"/>
                  <a:pt x="960" y="864"/>
                  <a:pt x="960" y="864"/>
                </a:cubicBezTo>
                <a:cubicBezTo>
                  <a:pt x="1008" y="864"/>
                  <a:pt x="1008" y="864"/>
                  <a:pt x="1008" y="864"/>
                </a:cubicBezTo>
                <a:lnTo>
                  <a:pt x="1008" y="912"/>
                </a:lnTo>
                <a:close/>
                <a:moveTo>
                  <a:pt x="912" y="912"/>
                </a:moveTo>
                <a:cubicBezTo>
                  <a:pt x="864" y="912"/>
                  <a:pt x="864" y="912"/>
                  <a:pt x="864" y="912"/>
                </a:cubicBezTo>
                <a:cubicBezTo>
                  <a:pt x="864" y="864"/>
                  <a:pt x="864" y="864"/>
                  <a:pt x="864" y="864"/>
                </a:cubicBezTo>
                <a:cubicBezTo>
                  <a:pt x="912" y="864"/>
                  <a:pt x="912" y="864"/>
                  <a:pt x="912" y="864"/>
                </a:cubicBezTo>
                <a:lnTo>
                  <a:pt x="912" y="912"/>
                </a:lnTo>
                <a:close/>
                <a:moveTo>
                  <a:pt x="1008" y="816"/>
                </a:moveTo>
                <a:cubicBezTo>
                  <a:pt x="960" y="816"/>
                  <a:pt x="960" y="816"/>
                  <a:pt x="960" y="816"/>
                </a:cubicBezTo>
                <a:cubicBezTo>
                  <a:pt x="960" y="768"/>
                  <a:pt x="960" y="768"/>
                  <a:pt x="960" y="768"/>
                </a:cubicBezTo>
                <a:cubicBezTo>
                  <a:pt x="1008" y="768"/>
                  <a:pt x="1008" y="768"/>
                  <a:pt x="1008" y="768"/>
                </a:cubicBezTo>
                <a:lnTo>
                  <a:pt x="1008" y="816"/>
                </a:lnTo>
                <a:close/>
                <a:moveTo>
                  <a:pt x="912" y="816"/>
                </a:moveTo>
                <a:cubicBezTo>
                  <a:pt x="864" y="816"/>
                  <a:pt x="864" y="816"/>
                  <a:pt x="864" y="816"/>
                </a:cubicBezTo>
                <a:cubicBezTo>
                  <a:pt x="864" y="768"/>
                  <a:pt x="864" y="768"/>
                  <a:pt x="864" y="768"/>
                </a:cubicBezTo>
                <a:cubicBezTo>
                  <a:pt x="912" y="768"/>
                  <a:pt x="912" y="768"/>
                  <a:pt x="912" y="768"/>
                </a:cubicBezTo>
                <a:lnTo>
                  <a:pt x="912" y="816"/>
                </a:lnTo>
                <a:close/>
                <a:moveTo>
                  <a:pt x="768" y="768"/>
                </a:moveTo>
                <a:cubicBezTo>
                  <a:pt x="816" y="768"/>
                  <a:pt x="816" y="768"/>
                  <a:pt x="816" y="768"/>
                </a:cubicBezTo>
                <a:cubicBezTo>
                  <a:pt x="816" y="816"/>
                  <a:pt x="816" y="816"/>
                  <a:pt x="816" y="816"/>
                </a:cubicBezTo>
                <a:cubicBezTo>
                  <a:pt x="768" y="816"/>
                  <a:pt x="768" y="816"/>
                  <a:pt x="768" y="816"/>
                </a:cubicBezTo>
                <a:lnTo>
                  <a:pt x="768" y="768"/>
                </a:lnTo>
                <a:close/>
                <a:moveTo>
                  <a:pt x="912" y="720"/>
                </a:moveTo>
                <a:cubicBezTo>
                  <a:pt x="864" y="720"/>
                  <a:pt x="864" y="720"/>
                  <a:pt x="864" y="720"/>
                </a:cubicBezTo>
                <a:cubicBezTo>
                  <a:pt x="864" y="672"/>
                  <a:pt x="864" y="672"/>
                  <a:pt x="864" y="672"/>
                </a:cubicBezTo>
                <a:cubicBezTo>
                  <a:pt x="912" y="672"/>
                  <a:pt x="912" y="672"/>
                  <a:pt x="912" y="672"/>
                </a:cubicBezTo>
                <a:lnTo>
                  <a:pt x="912" y="720"/>
                </a:lnTo>
                <a:close/>
                <a:moveTo>
                  <a:pt x="1008" y="720"/>
                </a:moveTo>
                <a:cubicBezTo>
                  <a:pt x="960" y="720"/>
                  <a:pt x="960" y="720"/>
                  <a:pt x="960" y="720"/>
                </a:cubicBezTo>
                <a:cubicBezTo>
                  <a:pt x="960" y="672"/>
                  <a:pt x="960" y="672"/>
                  <a:pt x="960" y="672"/>
                </a:cubicBezTo>
                <a:cubicBezTo>
                  <a:pt x="1008" y="672"/>
                  <a:pt x="1008" y="672"/>
                  <a:pt x="1008" y="672"/>
                </a:cubicBezTo>
                <a:lnTo>
                  <a:pt x="1008" y="720"/>
                </a:lnTo>
                <a:close/>
                <a:moveTo>
                  <a:pt x="1200" y="528"/>
                </a:moveTo>
                <a:cubicBezTo>
                  <a:pt x="1152" y="528"/>
                  <a:pt x="1152" y="528"/>
                  <a:pt x="1152" y="528"/>
                </a:cubicBezTo>
                <a:cubicBezTo>
                  <a:pt x="1152" y="480"/>
                  <a:pt x="1152" y="480"/>
                  <a:pt x="1152" y="480"/>
                </a:cubicBezTo>
                <a:cubicBezTo>
                  <a:pt x="1200" y="480"/>
                  <a:pt x="1200" y="480"/>
                  <a:pt x="1200" y="480"/>
                </a:cubicBezTo>
                <a:lnTo>
                  <a:pt x="1200" y="528"/>
                </a:lnTo>
                <a:close/>
                <a:moveTo>
                  <a:pt x="1296" y="528"/>
                </a:moveTo>
                <a:cubicBezTo>
                  <a:pt x="1248" y="528"/>
                  <a:pt x="1248" y="528"/>
                  <a:pt x="1248" y="528"/>
                </a:cubicBezTo>
                <a:cubicBezTo>
                  <a:pt x="1248" y="480"/>
                  <a:pt x="1248" y="480"/>
                  <a:pt x="1248" y="480"/>
                </a:cubicBezTo>
                <a:cubicBezTo>
                  <a:pt x="1296" y="480"/>
                  <a:pt x="1296" y="480"/>
                  <a:pt x="1296" y="480"/>
                </a:cubicBezTo>
                <a:lnTo>
                  <a:pt x="1296" y="528"/>
                </a:lnTo>
                <a:close/>
                <a:moveTo>
                  <a:pt x="1296" y="624"/>
                </a:moveTo>
                <a:cubicBezTo>
                  <a:pt x="1248" y="624"/>
                  <a:pt x="1248" y="624"/>
                  <a:pt x="1248" y="624"/>
                </a:cubicBezTo>
                <a:cubicBezTo>
                  <a:pt x="1248" y="576"/>
                  <a:pt x="1248" y="576"/>
                  <a:pt x="1248" y="576"/>
                </a:cubicBezTo>
                <a:cubicBezTo>
                  <a:pt x="1296" y="576"/>
                  <a:pt x="1296" y="576"/>
                  <a:pt x="1296" y="576"/>
                </a:cubicBezTo>
                <a:lnTo>
                  <a:pt x="1296" y="624"/>
                </a:lnTo>
                <a:close/>
                <a:moveTo>
                  <a:pt x="1200" y="624"/>
                </a:moveTo>
                <a:cubicBezTo>
                  <a:pt x="1152" y="624"/>
                  <a:pt x="1152" y="624"/>
                  <a:pt x="1152" y="624"/>
                </a:cubicBezTo>
                <a:cubicBezTo>
                  <a:pt x="1152" y="576"/>
                  <a:pt x="1152" y="576"/>
                  <a:pt x="1152" y="576"/>
                </a:cubicBezTo>
                <a:cubicBezTo>
                  <a:pt x="1200" y="576"/>
                  <a:pt x="1200" y="576"/>
                  <a:pt x="1200" y="576"/>
                </a:cubicBezTo>
                <a:lnTo>
                  <a:pt x="1200" y="624"/>
                </a:lnTo>
                <a:close/>
                <a:moveTo>
                  <a:pt x="1200" y="720"/>
                </a:moveTo>
                <a:cubicBezTo>
                  <a:pt x="1152" y="720"/>
                  <a:pt x="1152" y="720"/>
                  <a:pt x="1152" y="720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200" y="672"/>
                  <a:pt x="1200" y="672"/>
                  <a:pt x="1200" y="672"/>
                </a:cubicBezTo>
                <a:lnTo>
                  <a:pt x="1200" y="720"/>
                </a:lnTo>
                <a:close/>
                <a:moveTo>
                  <a:pt x="1296" y="720"/>
                </a:moveTo>
                <a:cubicBezTo>
                  <a:pt x="1248" y="720"/>
                  <a:pt x="1248" y="720"/>
                  <a:pt x="1248" y="720"/>
                </a:cubicBezTo>
                <a:cubicBezTo>
                  <a:pt x="1248" y="672"/>
                  <a:pt x="1248" y="672"/>
                  <a:pt x="1248" y="672"/>
                </a:cubicBezTo>
                <a:cubicBezTo>
                  <a:pt x="1296" y="672"/>
                  <a:pt x="1296" y="672"/>
                  <a:pt x="1296" y="672"/>
                </a:cubicBezTo>
                <a:lnTo>
                  <a:pt x="1296" y="720"/>
                </a:lnTo>
                <a:close/>
                <a:moveTo>
                  <a:pt x="1296" y="816"/>
                </a:moveTo>
                <a:cubicBezTo>
                  <a:pt x="1248" y="816"/>
                  <a:pt x="1248" y="816"/>
                  <a:pt x="1248" y="816"/>
                </a:cubicBezTo>
                <a:cubicBezTo>
                  <a:pt x="1248" y="768"/>
                  <a:pt x="1248" y="768"/>
                  <a:pt x="1248" y="768"/>
                </a:cubicBezTo>
                <a:cubicBezTo>
                  <a:pt x="1296" y="768"/>
                  <a:pt x="1296" y="768"/>
                  <a:pt x="1296" y="768"/>
                </a:cubicBezTo>
                <a:lnTo>
                  <a:pt x="1296" y="816"/>
                </a:lnTo>
                <a:close/>
                <a:moveTo>
                  <a:pt x="1200" y="816"/>
                </a:moveTo>
                <a:cubicBezTo>
                  <a:pt x="1152" y="816"/>
                  <a:pt x="1152" y="816"/>
                  <a:pt x="1152" y="816"/>
                </a:cubicBezTo>
                <a:cubicBezTo>
                  <a:pt x="1152" y="768"/>
                  <a:pt x="1152" y="768"/>
                  <a:pt x="1152" y="768"/>
                </a:cubicBezTo>
                <a:cubicBezTo>
                  <a:pt x="1200" y="768"/>
                  <a:pt x="1200" y="768"/>
                  <a:pt x="1200" y="768"/>
                </a:cubicBezTo>
                <a:lnTo>
                  <a:pt x="1200" y="816"/>
                </a:lnTo>
                <a:close/>
                <a:moveTo>
                  <a:pt x="1200" y="912"/>
                </a:moveTo>
                <a:cubicBezTo>
                  <a:pt x="1152" y="912"/>
                  <a:pt x="1152" y="912"/>
                  <a:pt x="1152" y="912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200" y="864"/>
                  <a:pt x="1200" y="864"/>
                  <a:pt x="1200" y="864"/>
                </a:cubicBezTo>
                <a:lnTo>
                  <a:pt x="1200" y="912"/>
                </a:lnTo>
                <a:close/>
                <a:moveTo>
                  <a:pt x="1296" y="912"/>
                </a:moveTo>
                <a:cubicBezTo>
                  <a:pt x="1248" y="912"/>
                  <a:pt x="1248" y="912"/>
                  <a:pt x="1248" y="912"/>
                </a:cubicBezTo>
                <a:cubicBezTo>
                  <a:pt x="1248" y="864"/>
                  <a:pt x="1248" y="864"/>
                  <a:pt x="1248" y="864"/>
                </a:cubicBezTo>
                <a:cubicBezTo>
                  <a:pt x="1296" y="864"/>
                  <a:pt x="1296" y="864"/>
                  <a:pt x="1296" y="864"/>
                </a:cubicBezTo>
                <a:lnTo>
                  <a:pt x="1296" y="912"/>
                </a:lnTo>
                <a:close/>
                <a:moveTo>
                  <a:pt x="1296" y="1008"/>
                </a:moveTo>
                <a:cubicBezTo>
                  <a:pt x="1248" y="1008"/>
                  <a:pt x="1248" y="1008"/>
                  <a:pt x="1248" y="1008"/>
                </a:cubicBezTo>
                <a:cubicBezTo>
                  <a:pt x="1248" y="960"/>
                  <a:pt x="1248" y="960"/>
                  <a:pt x="1248" y="960"/>
                </a:cubicBezTo>
                <a:cubicBezTo>
                  <a:pt x="1296" y="960"/>
                  <a:pt x="1296" y="960"/>
                  <a:pt x="1296" y="960"/>
                </a:cubicBezTo>
                <a:lnTo>
                  <a:pt x="1296" y="1008"/>
                </a:lnTo>
                <a:close/>
                <a:moveTo>
                  <a:pt x="1200" y="1008"/>
                </a:moveTo>
                <a:cubicBezTo>
                  <a:pt x="1152" y="1008"/>
                  <a:pt x="1152" y="1008"/>
                  <a:pt x="1152" y="1008"/>
                </a:cubicBezTo>
                <a:cubicBezTo>
                  <a:pt x="1152" y="960"/>
                  <a:pt x="1152" y="960"/>
                  <a:pt x="1152" y="960"/>
                </a:cubicBezTo>
                <a:cubicBezTo>
                  <a:pt x="1200" y="960"/>
                  <a:pt x="1200" y="960"/>
                  <a:pt x="1200" y="960"/>
                </a:cubicBezTo>
                <a:lnTo>
                  <a:pt x="1200" y="1008"/>
                </a:lnTo>
                <a:close/>
              </a:path>
            </a:pathLst>
          </a:custGeom>
          <a:solidFill>
            <a:srgbClr val="4A78AF">
              <a:alpha val="2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 rot="1042452">
            <a:off x="629551" y="4104651"/>
            <a:ext cx="1400383" cy="1400383"/>
            <a:chOff x="3765084" y="-3208150"/>
            <a:chExt cx="4473575" cy="4473575"/>
          </a:xfrm>
          <a:solidFill>
            <a:srgbClr val="4A78AF">
              <a:alpha val="23000"/>
            </a:srgbClr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3765084" y="-3208150"/>
              <a:ext cx="4473575" cy="4473575"/>
            </a:xfrm>
            <a:custGeom>
              <a:avLst/>
              <a:gdLst>
                <a:gd name="T0" fmla="*/ 1392 w 1488"/>
                <a:gd name="T1" fmla="*/ 720 h 1488"/>
                <a:gd name="T2" fmla="*/ 1344 w 1488"/>
                <a:gd name="T3" fmla="*/ 480 h 1488"/>
                <a:gd name="T4" fmla="*/ 1248 w 1488"/>
                <a:gd name="T5" fmla="*/ 384 h 1488"/>
                <a:gd name="T6" fmla="*/ 1200 w 1488"/>
                <a:gd name="T7" fmla="*/ 624 h 1488"/>
                <a:gd name="T8" fmla="*/ 1008 w 1488"/>
                <a:gd name="T9" fmla="*/ 120 h 1488"/>
                <a:gd name="T10" fmla="*/ 960 w 1488"/>
                <a:gd name="T11" fmla="*/ 129 h 1488"/>
                <a:gd name="T12" fmla="*/ 864 w 1488"/>
                <a:gd name="T13" fmla="*/ 0 h 1488"/>
                <a:gd name="T14" fmla="*/ 816 w 1488"/>
                <a:gd name="T15" fmla="*/ 48 h 1488"/>
                <a:gd name="T16" fmla="*/ 624 w 1488"/>
                <a:gd name="T17" fmla="*/ 196 h 1488"/>
                <a:gd name="T18" fmla="*/ 192 w 1488"/>
                <a:gd name="T19" fmla="*/ 384 h 1488"/>
                <a:gd name="T20" fmla="*/ 216 w 1488"/>
                <a:gd name="T21" fmla="*/ 672 h 1488"/>
                <a:gd name="T22" fmla="*/ 192 w 1488"/>
                <a:gd name="T23" fmla="*/ 1085 h 1488"/>
                <a:gd name="T24" fmla="*/ 96 w 1488"/>
                <a:gd name="T25" fmla="*/ 1341 h 1488"/>
                <a:gd name="T26" fmla="*/ 0 w 1488"/>
                <a:gd name="T27" fmla="*/ 1488 h 1488"/>
                <a:gd name="T28" fmla="*/ 1440 w 1488"/>
                <a:gd name="T29" fmla="*/ 1440 h 1488"/>
                <a:gd name="T30" fmla="*/ 144 w 1488"/>
                <a:gd name="T31" fmla="*/ 1341 h 1488"/>
                <a:gd name="T32" fmla="*/ 120 w 1488"/>
                <a:gd name="T33" fmla="*/ 1296 h 1488"/>
                <a:gd name="T34" fmla="*/ 192 w 1488"/>
                <a:gd name="T35" fmla="*/ 1200 h 1488"/>
                <a:gd name="T36" fmla="*/ 1296 w 1488"/>
                <a:gd name="T37" fmla="*/ 528 h 1488"/>
                <a:gd name="T38" fmla="*/ 1248 w 1488"/>
                <a:gd name="T39" fmla="*/ 528 h 1488"/>
                <a:gd name="T40" fmla="*/ 1008 w 1488"/>
                <a:gd name="T41" fmla="*/ 720 h 1488"/>
                <a:gd name="T42" fmla="*/ 672 w 1488"/>
                <a:gd name="T43" fmla="*/ 236 h 1488"/>
                <a:gd name="T44" fmla="*/ 960 w 1488"/>
                <a:gd name="T45" fmla="*/ 624 h 1488"/>
                <a:gd name="T46" fmla="*/ 912 w 1488"/>
                <a:gd name="T47" fmla="*/ 1296 h 1488"/>
                <a:gd name="T48" fmla="*/ 672 w 1488"/>
                <a:gd name="T49" fmla="*/ 1255 h 1488"/>
                <a:gd name="T50" fmla="*/ 96 w 1488"/>
                <a:gd name="T51" fmla="*/ 864 h 1488"/>
                <a:gd name="T52" fmla="*/ 240 w 1488"/>
                <a:gd name="T53" fmla="*/ 1005 h 1488"/>
                <a:gd name="T54" fmla="*/ 192 w 1488"/>
                <a:gd name="T55" fmla="*/ 1005 h 1488"/>
                <a:gd name="T56" fmla="*/ 360 w 1488"/>
                <a:gd name="T57" fmla="*/ 1080 h 1488"/>
                <a:gd name="T58" fmla="*/ 372 w 1488"/>
                <a:gd name="T59" fmla="*/ 793 h 1488"/>
                <a:gd name="T60" fmla="*/ 240 w 1488"/>
                <a:gd name="T61" fmla="*/ 1279 h 1488"/>
                <a:gd name="T62" fmla="*/ 339 w 1488"/>
                <a:gd name="T63" fmla="*/ 1440 h 1488"/>
                <a:gd name="T64" fmla="*/ 384 w 1488"/>
                <a:gd name="T65" fmla="*/ 1185 h 1488"/>
                <a:gd name="T66" fmla="*/ 441 w 1488"/>
                <a:gd name="T67" fmla="*/ 768 h 1488"/>
                <a:gd name="T68" fmla="*/ 432 w 1488"/>
                <a:gd name="T69" fmla="*/ 720 h 1488"/>
                <a:gd name="T70" fmla="*/ 347 w 1488"/>
                <a:gd name="T71" fmla="*/ 745 h 1488"/>
                <a:gd name="T72" fmla="*/ 624 w 1488"/>
                <a:gd name="T73" fmla="*/ 384 h 1488"/>
                <a:gd name="T74" fmla="*/ 552 w 1488"/>
                <a:gd name="T75" fmla="*/ 1344 h 1488"/>
                <a:gd name="T76" fmla="*/ 339 w 1488"/>
                <a:gd name="T77" fmla="*/ 1440 h 1488"/>
                <a:gd name="T78" fmla="*/ 456 w 1488"/>
                <a:gd name="T79" fmla="*/ 1344 h 1488"/>
                <a:gd name="T80" fmla="*/ 552 w 1488"/>
                <a:gd name="T81" fmla="*/ 1392 h 1488"/>
                <a:gd name="T82" fmla="*/ 605 w 1488"/>
                <a:gd name="T83" fmla="*/ 1380 h 1488"/>
                <a:gd name="T84" fmla="*/ 840 w 1488"/>
                <a:gd name="T85" fmla="*/ 1385 h 1488"/>
                <a:gd name="T86" fmla="*/ 984 w 1488"/>
                <a:gd name="T87" fmla="*/ 1385 h 1488"/>
                <a:gd name="T88" fmla="*/ 1218 w 1488"/>
                <a:gd name="T89" fmla="*/ 1379 h 1488"/>
                <a:gd name="T90" fmla="*/ 1368 w 1488"/>
                <a:gd name="T91" fmla="*/ 1440 h 1488"/>
                <a:gd name="T92" fmla="*/ 1056 w 1488"/>
                <a:gd name="T93" fmla="*/ 864 h 1488"/>
                <a:gd name="T94" fmla="*/ 1104 w 1488"/>
                <a:gd name="T95" fmla="*/ 1248 h 1488"/>
                <a:gd name="T96" fmla="*/ 1200 w 1488"/>
                <a:gd name="T97" fmla="*/ 864 h 1488"/>
                <a:gd name="T98" fmla="*/ 1256 w 1488"/>
                <a:gd name="T99" fmla="*/ 1345 h 1488"/>
                <a:gd name="T100" fmla="*/ 1344 w 1488"/>
                <a:gd name="T101" fmla="*/ 1361 h 1488"/>
                <a:gd name="T102" fmla="*/ 1008 w 1488"/>
                <a:gd name="T103" fmla="*/ 1278 h 1488"/>
                <a:gd name="T104" fmla="*/ 960 w 1488"/>
                <a:gd name="T105" fmla="*/ 76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8" h="1488">
                  <a:moveTo>
                    <a:pt x="1440" y="1440"/>
                  </a:moveTo>
                  <a:cubicBezTo>
                    <a:pt x="1440" y="720"/>
                    <a:pt x="1440" y="720"/>
                    <a:pt x="1440" y="720"/>
                  </a:cubicBezTo>
                  <a:cubicBezTo>
                    <a:pt x="1392" y="720"/>
                    <a:pt x="1392" y="720"/>
                    <a:pt x="1392" y="720"/>
                  </a:cubicBezTo>
                  <a:cubicBezTo>
                    <a:pt x="1392" y="624"/>
                    <a:pt x="1392" y="624"/>
                    <a:pt x="1392" y="624"/>
                  </a:cubicBezTo>
                  <a:cubicBezTo>
                    <a:pt x="1344" y="624"/>
                    <a:pt x="1344" y="624"/>
                    <a:pt x="1344" y="624"/>
                  </a:cubicBezTo>
                  <a:cubicBezTo>
                    <a:pt x="1344" y="480"/>
                    <a:pt x="1344" y="480"/>
                    <a:pt x="1344" y="480"/>
                  </a:cubicBezTo>
                  <a:cubicBezTo>
                    <a:pt x="1296" y="480"/>
                    <a:pt x="1296" y="480"/>
                    <a:pt x="1296" y="480"/>
                  </a:cubicBezTo>
                  <a:cubicBezTo>
                    <a:pt x="1296" y="384"/>
                    <a:pt x="1296" y="384"/>
                    <a:pt x="1296" y="384"/>
                  </a:cubicBezTo>
                  <a:cubicBezTo>
                    <a:pt x="1248" y="384"/>
                    <a:pt x="1248" y="384"/>
                    <a:pt x="1248" y="384"/>
                  </a:cubicBezTo>
                  <a:cubicBezTo>
                    <a:pt x="1248" y="480"/>
                    <a:pt x="1248" y="480"/>
                    <a:pt x="1248" y="480"/>
                  </a:cubicBezTo>
                  <a:cubicBezTo>
                    <a:pt x="1200" y="480"/>
                    <a:pt x="1200" y="480"/>
                    <a:pt x="1200" y="480"/>
                  </a:cubicBezTo>
                  <a:cubicBezTo>
                    <a:pt x="1200" y="624"/>
                    <a:pt x="1200" y="624"/>
                    <a:pt x="1200" y="624"/>
                  </a:cubicBezTo>
                  <a:cubicBezTo>
                    <a:pt x="1152" y="624"/>
                    <a:pt x="1152" y="624"/>
                    <a:pt x="1152" y="624"/>
                  </a:cubicBezTo>
                  <a:cubicBezTo>
                    <a:pt x="1152" y="91"/>
                    <a:pt x="1152" y="91"/>
                    <a:pt x="1152" y="91"/>
                  </a:cubicBezTo>
                  <a:cubicBezTo>
                    <a:pt x="1008" y="120"/>
                    <a:pt x="1008" y="120"/>
                    <a:pt x="1008" y="120"/>
                  </a:cubicBezTo>
                  <a:cubicBezTo>
                    <a:pt x="1008" y="48"/>
                    <a:pt x="1008" y="48"/>
                    <a:pt x="1008" y="48"/>
                  </a:cubicBezTo>
                  <a:cubicBezTo>
                    <a:pt x="960" y="48"/>
                    <a:pt x="960" y="48"/>
                    <a:pt x="960" y="48"/>
                  </a:cubicBezTo>
                  <a:cubicBezTo>
                    <a:pt x="960" y="129"/>
                    <a:pt x="960" y="129"/>
                    <a:pt x="960" y="129"/>
                  </a:cubicBezTo>
                  <a:cubicBezTo>
                    <a:pt x="912" y="139"/>
                    <a:pt x="912" y="139"/>
                    <a:pt x="912" y="139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64" y="148"/>
                    <a:pt x="864" y="148"/>
                    <a:pt x="864" y="148"/>
                  </a:cubicBezTo>
                  <a:cubicBezTo>
                    <a:pt x="816" y="158"/>
                    <a:pt x="816" y="158"/>
                    <a:pt x="816" y="158"/>
                  </a:cubicBezTo>
                  <a:cubicBezTo>
                    <a:pt x="816" y="48"/>
                    <a:pt x="816" y="48"/>
                    <a:pt x="816" y="48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168"/>
                    <a:pt x="768" y="168"/>
                    <a:pt x="768" y="168"/>
                  </a:cubicBezTo>
                  <a:cubicBezTo>
                    <a:pt x="624" y="196"/>
                    <a:pt x="624" y="196"/>
                    <a:pt x="624" y="196"/>
                  </a:cubicBezTo>
                  <a:cubicBezTo>
                    <a:pt x="624" y="336"/>
                    <a:pt x="624" y="336"/>
                    <a:pt x="624" y="336"/>
                  </a:cubicBezTo>
                  <a:cubicBezTo>
                    <a:pt x="192" y="336"/>
                    <a:pt x="192" y="336"/>
                    <a:pt x="192" y="336"/>
                  </a:cubicBezTo>
                  <a:cubicBezTo>
                    <a:pt x="192" y="384"/>
                    <a:pt x="192" y="384"/>
                    <a:pt x="192" y="384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32" y="673"/>
                    <a:pt x="224" y="672"/>
                    <a:pt x="216" y="672"/>
                  </a:cubicBezTo>
                  <a:cubicBezTo>
                    <a:pt x="123" y="672"/>
                    <a:pt x="48" y="758"/>
                    <a:pt x="48" y="864"/>
                  </a:cubicBezTo>
                  <a:cubicBezTo>
                    <a:pt x="48" y="961"/>
                    <a:pt x="111" y="1040"/>
                    <a:pt x="192" y="1054"/>
                  </a:cubicBezTo>
                  <a:cubicBezTo>
                    <a:pt x="192" y="1085"/>
                    <a:pt x="192" y="1085"/>
                    <a:pt x="192" y="1085"/>
                  </a:cubicBezTo>
                  <a:cubicBezTo>
                    <a:pt x="172" y="1067"/>
                    <a:pt x="147" y="1056"/>
                    <a:pt x="120" y="1056"/>
                  </a:cubicBezTo>
                  <a:cubicBezTo>
                    <a:pt x="54" y="1056"/>
                    <a:pt x="0" y="1121"/>
                    <a:pt x="0" y="1200"/>
                  </a:cubicBezTo>
                  <a:cubicBezTo>
                    <a:pt x="0" y="1270"/>
                    <a:pt x="41" y="1328"/>
                    <a:pt x="96" y="1341"/>
                  </a:cubicBezTo>
                  <a:cubicBezTo>
                    <a:pt x="96" y="1440"/>
                    <a:pt x="96" y="1440"/>
                    <a:pt x="96" y="1440"/>
                  </a:cubicBezTo>
                  <a:cubicBezTo>
                    <a:pt x="0" y="1440"/>
                    <a:pt x="0" y="1440"/>
                    <a:pt x="0" y="1440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1488" y="1488"/>
                    <a:pt x="1488" y="1488"/>
                    <a:pt x="1488" y="1488"/>
                  </a:cubicBezTo>
                  <a:cubicBezTo>
                    <a:pt x="1488" y="1440"/>
                    <a:pt x="1488" y="1440"/>
                    <a:pt x="1488" y="1440"/>
                  </a:cubicBezTo>
                  <a:lnTo>
                    <a:pt x="1440" y="1440"/>
                  </a:lnTo>
                  <a:close/>
                  <a:moveTo>
                    <a:pt x="192" y="1440"/>
                  </a:moveTo>
                  <a:cubicBezTo>
                    <a:pt x="144" y="1440"/>
                    <a:pt x="144" y="1440"/>
                    <a:pt x="144" y="1440"/>
                  </a:cubicBezTo>
                  <a:cubicBezTo>
                    <a:pt x="144" y="1341"/>
                    <a:pt x="144" y="1341"/>
                    <a:pt x="144" y="1341"/>
                  </a:cubicBezTo>
                  <a:cubicBezTo>
                    <a:pt x="162" y="1337"/>
                    <a:pt x="178" y="1328"/>
                    <a:pt x="192" y="1315"/>
                  </a:cubicBezTo>
                  <a:lnTo>
                    <a:pt x="192" y="1440"/>
                  </a:lnTo>
                  <a:close/>
                  <a:moveTo>
                    <a:pt x="120" y="1296"/>
                  </a:moveTo>
                  <a:cubicBezTo>
                    <a:pt x="80" y="1296"/>
                    <a:pt x="48" y="1253"/>
                    <a:pt x="48" y="1200"/>
                  </a:cubicBezTo>
                  <a:cubicBezTo>
                    <a:pt x="48" y="1147"/>
                    <a:pt x="80" y="1104"/>
                    <a:pt x="120" y="1104"/>
                  </a:cubicBezTo>
                  <a:cubicBezTo>
                    <a:pt x="160" y="1104"/>
                    <a:pt x="192" y="1147"/>
                    <a:pt x="192" y="1200"/>
                  </a:cubicBezTo>
                  <a:cubicBezTo>
                    <a:pt x="192" y="1253"/>
                    <a:pt x="160" y="1296"/>
                    <a:pt x="120" y="1296"/>
                  </a:cubicBezTo>
                  <a:close/>
                  <a:moveTo>
                    <a:pt x="1248" y="528"/>
                  </a:moveTo>
                  <a:cubicBezTo>
                    <a:pt x="1296" y="528"/>
                    <a:pt x="1296" y="528"/>
                    <a:pt x="1296" y="528"/>
                  </a:cubicBezTo>
                  <a:cubicBezTo>
                    <a:pt x="1296" y="624"/>
                    <a:pt x="1296" y="624"/>
                    <a:pt x="1296" y="624"/>
                  </a:cubicBezTo>
                  <a:cubicBezTo>
                    <a:pt x="1248" y="624"/>
                    <a:pt x="1248" y="624"/>
                    <a:pt x="1248" y="624"/>
                  </a:cubicBezTo>
                  <a:lnTo>
                    <a:pt x="1248" y="528"/>
                  </a:lnTo>
                  <a:close/>
                  <a:moveTo>
                    <a:pt x="1344" y="672"/>
                  </a:moveTo>
                  <a:cubicBezTo>
                    <a:pt x="1344" y="720"/>
                    <a:pt x="1344" y="720"/>
                    <a:pt x="1344" y="720"/>
                  </a:cubicBezTo>
                  <a:cubicBezTo>
                    <a:pt x="1008" y="720"/>
                    <a:pt x="1008" y="720"/>
                    <a:pt x="1008" y="720"/>
                  </a:cubicBezTo>
                  <a:cubicBezTo>
                    <a:pt x="1008" y="672"/>
                    <a:pt x="1008" y="672"/>
                    <a:pt x="1008" y="672"/>
                  </a:cubicBezTo>
                  <a:lnTo>
                    <a:pt x="1344" y="672"/>
                  </a:lnTo>
                  <a:close/>
                  <a:moveTo>
                    <a:pt x="672" y="236"/>
                  </a:moveTo>
                  <a:cubicBezTo>
                    <a:pt x="1104" y="149"/>
                    <a:pt x="1104" y="149"/>
                    <a:pt x="1104" y="149"/>
                  </a:cubicBezTo>
                  <a:cubicBezTo>
                    <a:pt x="1104" y="624"/>
                    <a:pt x="1104" y="624"/>
                    <a:pt x="1104" y="624"/>
                  </a:cubicBezTo>
                  <a:cubicBezTo>
                    <a:pt x="960" y="624"/>
                    <a:pt x="960" y="624"/>
                    <a:pt x="960" y="624"/>
                  </a:cubicBezTo>
                  <a:cubicBezTo>
                    <a:pt x="960" y="720"/>
                    <a:pt x="960" y="720"/>
                    <a:pt x="960" y="720"/>
                  </a:cubicBezTo>
                  <a:cubicBezTo>
                    <a:pt x="912" y="720"/>
                    <a:pt x="912" y="720"/>
                    <a:pt x="912" y="720"/>
                  </a:cubicBezTo>
                  <a:cubicBezTo>
                    <a:pt x="912" y="1296"/>
                    <a:pt x="912" y="1296"/>
                    <a:pt x="912" y="1296"/>
                  </a:cubicBezTo>
                  <a:cubicBezTo>
                    <a:pt x="891" y="1296"/>
                    <a:pt x="870" y="1302"/>
                    <a:pt x="852" y="1312"/>
                  </a:cubicBezTo>
                  <a:cubicBezTo>
                    <a:pt x="820" y="1272"/>
                    <a:pt x="772" y="1248"/>
                    <a:pt x="720" y="1248"/>
                  </a:cubicBezTo>
                  <a:cubicBezTo>
                    <a:pt x="703" y="1248"/>
                    <a:pt x="687" y="1250"/>
                    <a:pt x="672" y="1255"/>
                  </a:cubicBezTo>
                  <a:lnTo>
                    <a:pt x="672" y="236"/>
                  </a:lnTo>
                  <a:close/>
                  <a:moveTo>
                    <a:pt x="192" y="1005"/>
                  </a:moveTo>
                  <a:cubicBezTo>
                    <a:pt x="137" y="992"/>
                    <a:pt x="96" y="934"/>
                    <a:pt x="96" y="864"/>
                  </a:cubicBezTo>
                  <a:cubicBezTo>
                    <a:pt x="96" y="785"/>
                    <a:pt x="150" y="720"/>
                    <a:pt x="216" y="720"/>
                  </a:cubicBezTo>
                  <a:cubicBezTo>
                    <a:pt x="282" y="720"/>
                    <a:pt x="336" y="785"/>
                    <a:pt x="336" y="864"/>
                  </a:cubicBezTo>
                  <a:cubicBezTo>
                    <a:pt x="336" y="934"/>
                    <a:pt x="295" y="992"/>
                    <a:pt x="240" y="1005"/>
                  </a:cubicBezTo>
                  <a:cubicBezTo>
                    <a:pt x="240" y="840"/>
                    <a:pt x="240" y="840"/>
                    <a:pt x="240" y="840"/>
                  </a:cubicBezTo>
                  <a:cubicBezTo>
                    <a:pt x="192" y="840"/>
                    <a:pt x="192" y="840"/>
                    <a:pt x="192" y="840"/>
                  </a:cubicBezTo>
                  <a:lnTo>
                    <a:pt x="192" y="1005"/>
                  </a:lnTo>
                  <a:close/>
                  <a:moveTo>
                    <a:pt x="372" y="793"/>
                  </a:moveTo>
                  <a:cubicBezTo>
                    <a:pt x="432" y="800"/>
                    <a:pt x="480" y="861"/>
                    <a:pt x="480" y="936"/>
                  </a:cubicBezTo>
                  <a:cubicBezTo>
                    <a:pt x="480" y="1015"/>
                    <a:pt x="426" y="1080"/>
                    <a:pt x="360" y="1080"/>
                  </a:cubicBezTo>
                  <a:cubicBezTo>
                    <a:pt x="330" y="1080"/>
                    <a:pt x="301" y="1066"/>
                    <a:pt x="279" y="1042"/>
                  </a:cubicBezTo>
                  <a:cubicBezTo>
                    <a:pt x="340" y="1013"/>
                    <a:pt x="384" y="944"/>
                    <a:pt x="384" y="864"/>
                  </a:cubicBezTo>
                  <a:cubicBezTo>
                    <a:pt x="384" y="839"/>
                    <a:pt x="380" y="815"/>
                    <a:pt x="372" y="793"/>
                  </a:cubicBezTo>
                  <a:close/>
                  <a:moveTo>
                    <a:pt x="336" y="1126"/>
                  </a:moveTo>
                  <a:cubicBezTo>
                    <a:pt x="336" y="1167"/>
                    <a:pt x="336" y="1167"/>
                    <a:pt x="336" y="1167"/>
                  </a:cubicBezTo>
                  <a:cubicBezTo>
                    <a:pt x="240" y="1279"/>
                    <a:pt x="240" y="1279"/>
                    <a:pt x="240" y="1279"/>
                  </a:cubicBezTo>
                  <a:cubicBezTo>
                    <a:pt x="240" y="1070"/>
                    <a:pt x="240" y="1070"/>
                    <a:pt x="240" y="1070"/>
                  </a:cubicBezTo>
                  <a:cubicBezTo>
                    <a:pt x="266" y="1100"/>
                    <a:pt x="299" y="1120"/>
                    <a:pt x="336" y="1126"/>
                  </a:cubicBezTo>
                  <a:close/>
                  <a:moveTo>
                    <a:pt x="339" y="1440"/>
                  </a:moveTo>
                  <a:cubicBezTo>
                    <a:pt x="240" y="1440"/>
                    <a:pt x="240" y="1440"/>
                    <a:pt x="240" y="1440"/>
                  </a:cubicBezTo>
                  <a:cubicBezTo>
                    <a:pt x="240" y="1353"/>
                    <a:pt x="240" y="1353"/>
                    <a:pt x="240" y="1353"/>
                  </a:cubicBezTo>
                  <a:cubicBezTo>
                    <a:pt x="384" y="1185"/>
                    <a:pt x="384" y="1185"/>
                    <a:pt x="384" y="1185"/>
                  </a:cubicBezTo>
                  <a:cubicBezTo>
                    <a:pt x="384" y="1126"/>
                    <a:pt x="384" y="1126"/>
                    <a:pt x="384" y="1126"/>
                  </a:cubicBezTo>
                  <a:cubicBezTo>
                    <a:pt x="465" y="1112"/>
                    <a:pt x="528" y="1033"/>
                    <a:pt x="528" y="936"/>
                  </a:cubicBezTo>
                  <a:cubicBezTo>
                    <a:pt x="528" y="864"/>
                    <a:pt x="493" y="801"/>
                    <a:pt x="441" y="768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480" y="720"/>
                    <a:pt x="480" y="720"/>
                    <a:pt x="480" y="720"/>
                  </a:cubicBezTo>
                  <a:cubicBezTo>
                    <a:pt x="432" y="720"/>
                    <a:pt x="432" y="720"/>
                    <a:pt x="432" y="720"/>
                  </a:cubicBezTo>
                  <a:cubicBezTo>
                    <a:pt x="432" y="763"/>
                    <a:pt x="432" y="763"/>
                    <a:pt x="432" y="763"/>
                  </a:cubicBezTo>
                  <a:cubicBezTo>
                    <a:pt x="410" y="751"/>
                    <a:pt x="386" y="744"/>
                    <a:pt x="360" y="744"/>
                  </a:cubicBezTo>
                  <a:cubicBezTo>
                    <a:pt x="356" y="744"/>
                    <a:pt x="352" y="744"/>
                    <a:pt x="347" y="745"/>
                  </a:cubicBezTo>
                  <a:cubicBezTo>
                    <a:pt x="332" y="722"/>
                    <a:pt x="311" y="703"/>
                    <a:pt x="288" y="691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624" y="384"/>
                    <a:pt x="624" y="384"/>
                    <a:pt x="624" y="384"/>
                  </a:cubicBezTo>
                  <a:cubicBezTo>
                    <a:pt x="624" y="1278"/>
                    <a:pt x="624" y="1278"/>
                    <a:pt x="624" y="1278"/>
                  </a:cubicBezTo>
                  <a:cubicBezTo>
                    <a:pt x="600" y="1295"/>
                    <a:pt x="580" y="1318"/>
                    <a:pt x="568" y="1345"/>
                  </a:cubicBezTo>
                  <a:cubicBezTo>
                    <a:pt x="563" y="1345"/>
                    <a:pt x="557" y="1344"/>
                    <a:pt x="552" y="1344"/>
                  </a:cubicBezTo>
                  <a:cubicBezTo>
                    <a:pt x="530" y="1314"/>
                    <a:pt x="494" y="1296"/>
                    <a:pt x="456" y="1296"/>
                  </a:cubicBezTo>
                  <a:cubicBezTo>
                    <a:pt x="390" y="1296"/>
                    <a:pt x="336" y="1350"/>
                    <a:pt x="336" y="1416"/>
                  </a:cubicBezTo>
                  <a:cubicBezTo>
                    <a:pt x="336" y="1424"/>
                    <a:pt x="337" y="1432"/>
                    <a:pt x="339" y="1440"/>
                  </a:cubicBezTo>
                  <a:close/>
                  <a:moveTo>
                    <a:pt x="389" y="1440"/>
                  </a:moveTo>
                  <a:cubicBezTo>
                    <a:pt x="386" y="1432"/>
                    <a:pt x="384" y="1424"/>
                    <a:pt x="384" y="1416"/>
                  </a:cubicBezTo>
                  <a:cubicBezTo>
                    <a:pt x="384" y="1376"/>
                    <a:pt x="416" y="1344"/>
                    <a:pt x="456" y="1344"/>
                  </a:cubicBezTo>
                  <a:cubicBezTo>
                    <a:pt x="482" y="1344"/>
                    <a:pt x="506" y="1358"/>
                    <a:pt x="519" y="1381"/>
                  </a:cubicBezTo>
                  <a:cubicBezTo>
                    <a:pt x="526" y="1394"/>
                    <a:pt x="526" y="1394"/>
                    <a:pt x="526" y="1394"/>
                  </a:cubicBezTo>
                  <a:cubicBezTo>
                    <a:pt x="552" y="1392"/>
                    <a:pt x="552" y="1392"/>
                    <a:pt x="552" y="1392"/>
                  </a:cubicBezTo>
                  <a:cubicBezTo>
                    <a:pt x="559" y="1392"/>
                    <a:pt x="567" y="1393"/>
                    <a:pt x="575" y="1396"/>
                  </a:cubicBezTo>
                  <a:cubicBezTo>
                    <a:pt x="598" y="1404"/>
                    <a:pt x="598" y="1404"/>
                    <a:pt x="598" y="1404"/>
                  </a:cubicBezTo>
                  <a:cubicBezTo>
                    <a:pt x="605" y="1380"/>
                    <a:pt x="605" y="1380"/>
                    <a:pt x="605" y="1380"/>
                  </a:cubicBezTo>
                  <a:cubicBezTo>
                    <a:pt x="621" y="1330"/>
                    <a:pt x="667" y="1296"/>
                    <a:pt x="720" y="1296"/>
                  </a:cubicBezTo>
                  <a:cubicBezTo>
                    <a:pt x="764" y="1296"/>
                    <a:pt x="804" y="1320"/>
                    <a:pt x="825" y="1358"/>
                  </a:cubicBezTo>
                  <a:cubicBezTo>
                    <a:pt x="840" y="1385"/>
                    <a:pt x="840" y="1385"/>
                    <a:pt x="840" y="1385"/>
                  </a:cubicBezTo>
                  <a:cubicBezTo>
                    <a:pt x="863" y="1364"/>
                    <a:pt x="863" y="1364"/>
                    <a:pt x="863" y="1364"/>
                  </a:cubicBezTo>
                  <a:cubicBezTo>
                    <a:pt x="890" y="1338"/>
                    <a:pt x="934" y="1338"/>
                    <a:pt x="961" y="1364"/>
                  </a:cubicBezTo>
                  <a:cubicBezTo>
                    <a:pt x="984" y="1385"/>
                    <a:pt x="984" y="1385"/>
                    <a:pt x="984" y="1385"/>
                  </a:cubicBezTo>
                  <a:cubicBezTo>
                    <a:pt x="999" y="1358"/>
                    <a:pt x="999" y="1358"/>
                    <a:pt x="999" y="1358"/>
                  </a:cubicBezTo>
                  <a:cubicBezTo>
                    <a:pt x="1020" y="1320"/>
                    <a:pt x="1060" y="1296"/>
                    <a:pt x="1104" y="1296"/>
                  </a:cubicBezTo>
                  <a:cubicBezTo>
                    <a:pt x="1156" y="1296"/>
                    <a:pt x="1202" y="1329"/>
                    <a:pt x="1218" y="1379"/>
                  </a:cubicBezTo>
                  <a:cubicBezTo>
                    <a:pt x="1225" y="1400"/>
                    <a:pt x="1225" y="1400"/>
                    <a:pt x="1225" y="1400"/>
                  </a:cubicBezTo>
                  <a:cubicBezTo>
                    <a:pt x="1246" y="1395"/>
                    <a:pt x="1246" y="1395"/>
                    <a:pt x="1246" y="1395"/>
                  </a:cubicBezTo>
                  <a:cubicBezTo>
                    <a:pt x="1294" y="1384"/>
                    <a:pt x="1340" y="1404"/>
                    <a:pt x="1368" y="1440"/>
                  </a:cubicBezTo>
                  <a:lnTo>
                    <a:pt x="389" y="1440"/>
                  </a:lnTo>
                  <a:close/>
                  <a:moveTo>
                    <a:pt x="1056" y="1255"/>
                  </a:moveTo>
                  <a:cubicBezTo>
                    <a:pt x="1056" y="864"/>
                    <a:pt x="1056" y="864"/>
                    <a:pt x="1056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1255"/>
                    <a:pt x="1152" y="1255"/>
                    <a:pt x="1152" y="1255"/>
                  </a:cubicBezTo>
                  <a:cubicBezTo>
                    <a:pt x="1137" y="1250"/>
                    <a:pt x="1121" y="1248"/>
                    <a:pt x="1104" y="1248"/>
                  </a:cubicBezTo>
                  <a:cubicBezTo>
                    <a:pt x="1087" y="1248"/>
                    <a:pt x="1071" y="1251"/>
                    <a:pt x="1056" y="1255"/>
                  </a:cubicBezTo>
                  <a:close/>
                  <a:moveTo>
                    <a:pt x="1200" y="1278"/>
                  </a:moveTo>
                  <a:cubicBezTo>
                    <a:pt x="1200" y="864"/>
                    <a:pt x="1200" y="864"/>
                    <a:pt x="1200" y="864"/>
                  </a:cubicBezTo>
                  <a:cubicBezTo>
                    <a:pt x="1296" y="864"/>
                    <a:pt x="1296" y="864"/>
                    <a:pt x="1296" y="864"/>
                  </a:cubicBezTo>
                  <a:cubicBezTo>
                    <a:pt x="1296" y="1346"/>
                    <a:pt x="1296" y="1346"/>
                    <a:pt x="1296" y="1346"/>
                  </a:cubicBezTo>
                  <a:cubicBezTo>
                    <a:pt x="1283" y="1344"/>
                    <a:pt x="1270" y="1343"/>
                    <a:pt x="1256" y="1345"/>
                  </a:cubicBezTo>
                  <a:cubicBezTo>
                    <a:pt x="1243" y="1318"/>
                    <a:pt x="1224" y="1295"/>
                    <a:pt x="1200" y="1278"/>
                  </a:cubicBezTo>
                  <a:close/>
                  <a:moveTo>
                    <a:pt x="1392" y="1395"/>
                  </a:moveTo>
                  <a:cubicBezTo>
                    <a:pt x="1378" y="1381"/>
                    <a:pt x="1362" y="1369"/>
                    <a:pt x="1344" y="1361"/>
                  </a:cubicBezTo>
                  <a:cubicBezTo>
                    <a:pt x="1344" y="816"/>
                    <a:pt x="1344" y="816"/>
                    <a:pt x="1344" y="816"/>
                  </a:cubicBezTo>
                  <a:cubicBezTo>
                    <a:pt x="1008" y="816"/>
                    <a:pt x="1008" y="816"/>
                    <a:pt x="1008" y="816"/>
                  </a:cubicBezTo>
                  <a:cubicBezTo>
                    <a:pt x="1008" y="1278"/>
                    <a:pt x="1008" y="1278"/>
                    <a:pt x="1008" y="1278"/>
                  </a:cubicBezTo>
                  <a:cubicBezTo>
                    <a:pt x="995" y="1288"/>
                    <a:pt x="982" y="1299"/>
                    <a:pt x="972" y="1312"/>
                  </a:cubicBezTo>
                  <a:cubicBezTo>
                    <a:pt x="968" y="1310"/>
                    <a:pt x="964" y="1308"/>
                    <a:pt x="960" y="1306"/>
                  </a:cubicBezTo>
                  <a:cubicBezTo>
                    <a:pt x="960" y="768"/>
                    <a:pt x="960" y="768"/>
                    <a:pt x="960" y="768"/>
                  </a:cubicBezTo>
                  <a:cubicBezTo>
                    <a:pt x="1392" y="768"/>
                    <a:pt x="1392" y="768"/>
                    <a:pt x="1392" y="768"/>
                  </a:cubicBezTo>
                  <a:lnTo>
                    <a:pt x="1392" y="13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5930434" y="-2341375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5930434" y="-1620650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5930434" y="-898337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auto">
            <a:xfrm>
              <a:off x="5930434" y="-177612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6506697" y="-2341375"/>
              <a:ext cx="433388" cy="576263"/>
            </a:xfrm>
            <a:custGeom>
              <a:avLst/>
              <a:gdLst>
                <a:gd name="T0" fmla="*/ 273 w 273"/>
                <a:gd name="T1" fmla="*/ 0 h 363"/>
                <a:gd name="T2" fmla="*/ 0 w 273"/>
                <a:gd name="T3" fmla="*/ 0 h 363"/>
                <a:gd name="T4" fmla="*/ 0 w 273"/>
                <a:gd name="T5" fmla="*/ 363 h 363"/>
                <a:gd name="T6" fmla="*/ 273 w 273"/>
                <a:gd name="T7" fmla="*/ 363 h 363"/>
                <a:gd name="T8" fmla="*/ 273 w 273"/>
                <a:gd name="T9" fmla="*/ 0 h 363"/>
                <a:gd name="T10" fmla="*/ 182 w 273"/>
                <a:gd name="T11" fmla="*/ 272 h 363"/>
                <a:gd name="T12" fmla="*/ 91 w 273"/>
                <a:gd name="T13" fmla="*/ 272 h 363"/>
                <a:gd name="T14" fmla="*/ 91 w 273"/>
                <a:gd name="T15" fmla="*/ 90 h 363"/>
                <a:gd name="T16" fmla="*/ 182 w 273"/>
                <a:gd name="T17" fmla="*/ 90 h 363"/>
                <a:gd name="T18" fmla="*/ 182 w 273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363">
                  <a:moveTo>
                    <a:pt x="273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3" y="363"/>
                  </a:lnTo>
                  <a:lnTo>
                    <a:pt x="273" y="0"/>
                  </a:lnTo>
                  <a:close/>
                  <a:moveTo>
                    <a:pt x="182" y="272"/>
                  </a:moveTo>
                  <a:lnTo>
                    <a:pt x="91" y="272"/>
                  </a:lnTo>
                  <a:lnTo>
                    <a:pt x="91" y="90"/>
                  </a:lnTo>
                  <a:lnTo>
                    <a:pt x="182" y="90"/>
                  </a:lnTo>
                  <a:lnTo>
                    <a:pt x="182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1"/>
            <p:cNvSpPr>
              <a:spLocks noChangeArrowheads="1"/>
            </p:cNvSpPr>
            <p:nvPr userDrawn="1"/>
          </p:nvSpPr>
          <p:spPr bwMode="auto">
            <a:xfrm>
              <a:off x="477473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2"/>
            <p:cNvSpPr>
              <a:spLocks noChangeArrowheads="1"/>
            </p:cNvSpPr>
            <p:nvPr userDrawn="1"/>
          </p:nvSpPr>
          <p:spPr bwMode="auto">
            <a:xfrm>
              <a:off x="5063659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3"/>
            <p:cNvSpPr>
              <a:spLocks noChangeArrowheads="1"/>
            </p:cNvSpPr>
            <p:nvPr userDrawn="1"/>
          </p:nvSpPr>
          <p:spPr bwMode="auto">
            <a:xfrm>
              <a:off x="535258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4"/>
            <p:cNvSpPr>
              <a:spLocks noChangeArrowheads="1"/>
            </p:cNvSpPr>
            <p:nvPr userDrawn="1"/>
          </p:nvSpPr>
          <p:spPr bwMode="auto">
            <a:xfrm>
              <a:off x="477473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5"/>
            <p:cNvSpPr>
              <a:spLocks noChangeArrowheads="1"/>
            </p:cNvSpPr>
            <p:nvPr userDrawn="1"/>
          </p:nvSpPr>
          <p:spPr bwMode="auto">
            <a:xfrm>
              <a:off x="5063659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Rectangle 16"/>
            <p:cNvSpPr>
              <a:spLocks noChangeArrowheads="1"/>
            </p:cNvSpPr>
            <p:nvPr userDrawn="1"/>
          </p:nvSpPr>
          <p:spPr bwMode="auto">
            <a:xfrm>
              <a:off x="535258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17"/>
            <p:cNvSpPr>
              <a:spLocks noChangeArrowheads="1"/>
            </p:cNvSpPr>
            <p:nvPr userDrawn="1"/>
          </p:nvSpPr>
          <p:spPr bwMode="auto">
            <a:xfrm>
              <a:off x="5063659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18"/>
            <p:cNvSpPr>
              <a:spLocks noChangeArrowheads="1"/>
            </p:cNvSpPr>
            <p:nvPr userDrawn="1"/>
          </p:nvSpPr>
          <p:spPr bwMode="auto">
            <a:xfrm>
              <a:off x="477473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19"/>
            <p:cNvSpPr>
              <a:spLocks noChangeArrowheads="1"/>
            </p:cNvSpPr>
            <p:nvPr userDrawn="1"/>
          </p:nvSpPr>
          <p:spPr bwMode="auto">
            <a:xfrm>
              <a:off x="535258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0"/>
            <p:cNvSpPr>
              <a:spLocks noChangeArrowheads="1"/>
            </p:cNvSpPr>
            <p:nvPr userDrawn="1"/>
          </p:nvSpPr>
          <p:spPr bwMode="auto">
            <a:xfrm>
              <a:off x="5352584" y="-104280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7" name="모서리가 둥근 직사각형 26"/>
          <p:cNvSpPr/>
          <p:nvPr userDrawn="1"/>
        </p:nvSpPr>
        <p:spPr>
          <a:xfrm>
            <a:off x="247650" y="228600"/>
            <a:ext cx="11696700" cy="5905500"/>
          </a:xfrm>
          <a:prstGeom prst="roundRect">
            <a:avLst>
              <a:gd name="adj" fmla="val 4086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 userDrawn="1"/>
        </p:nvSpPr>
        <p:spPr>
          <a:xfrm>
            <a:off x="0" y="5025220"/>
            <a:ext cx="12192000" cy="1832781"/>
          </a:xfrm>
          <a:custGeom>
            <a:avLst/>
            <a:gdLst>
              <a:gd name="connsiteX0" fmla="*/ 0 w 12192000"/>
              <a:gd name="connsiteY0" fmla="*/ 0 h 1832781"/>
              <a:gd name="connsiteX1" fmla="*/ 131211 w 12192000"/>
              <a:gd name="connsiteY1" fmla="*/ 54744 h 1832781"/>
              <a:gd name="connsiteX2" fmla="*/ 6096000 w 12192000"/>
              <a:gd name="connsiteY2" fmla="*/ 1008869 h 1832781"/>
              <a:gd name="connsiteX3" fmla="*/ 12060789 w 12192000"/>
              <a:gd name="connsiteY3" fmla="*/ 54744 h 1832781"/>
              <a:gd name="connsiteX4" fmla="*/ 12192000 w 12192000"/>
              <a:gd name="connsiteY4" fmla="*/ 0 h 1832781"/>
              <a:gd name="connsiteX5" fmla="*/ 12192000 w 12192000"/>
              <a:gd name="connsiteY5" fmla="*/ 1832781 h 1832781"/>
              <a:gd name="connsiteX6" fmla="*/ 0 w 12192000"/>
              <a:gd name="connsiteY6" fmla="*/ 1832781 h 1832781"/>
              <a:gd name="connsiteX7" fmla="*/ 0 w 12192000"/>
              <a:gd name="connsiteY7" fmla="*/ 0 h 183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32781">
                <a:moveTo>
                  <a:pt x="0" y="0"/>
                </a:moveTo>
                <a:lnTo>
                  <a:pt x="131211" y="54744"/>
                </a:lnTo>
                <a:cubicBezTo>
                  <a:pt x="1605272" y="640883"/>
                  <a:pt x="3731729" y="1008869"/>
                  <a:pt x="6096000" y="1008869"/>
                </a:cubicBezTo>
                <a:cubicBezTo>
                  <a:pt x="8460271" y="1008869"/>
                  <a:pt x="10586728" y="640883"/>
                  <a:pt x="12060789" y="54744"/>
                </a:cubicBezTo>
                <a:lnTo>
                  <a:pt x="12192000" y="0"/>
                </a:lnTo>
                <a:lnTo>
                  <a:pt x="12192000" y="1832781"/>
                </a:lnTo>
                <a:lnTo>
                  <a:pt x="0" y="1832781"/>
                </a:lnTo>
                <a:lnTo>
                  <a:pt x="0" y="0"/>
                </a:lnTo>
                <a:close/>
              </a:path>
            </a:pathLst>
          </a:cu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 userDrawn="1"/>
        </p:nvSpPr>
        <p:spPr>
          <a:xfrm>
            <a:off x="3580793" y="6280148"/>
            <a:ext cx="4679576" cy="374276"/>
          </a:xfrm>
          <a:prstGeom prst="ellipse">
            <a:avLst/>
          </a:prstGeom>
          <a:solidFill>
            <a:srgbClr val="0F0F0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68" y="3287330"/>
            <a:ext cx="3866865" cy="38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08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4A78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3756147" y="4436849"/>
            <a:ext cx="4679706" cy="2421152"/>
          </a:xfrm>
          <a:custGeom>
            <a:avLst/>
            <a:gdLst>
              <a:gd name="connsiteX0" fmla="*/ 2339853 w 4679706"/>
              <a:gd name="connsiteY0" fmla="*/ 0 h 2421152"/>
              <a:gd name="connsiteX1" fmla="*/ 4679706 w 4679706"/>
              <a:gd name="connsiteY1" fmla="*/ 2276428 h 2421152"/>
              <a:gd name="connsiteX2" fmla="*/ 4672195 w 4679706"/>
              <a:gd name="connsiteY2" fmla="*/ 2421152 h 2421152"/>
              <a:gd name="connsiteX3" fmla="*/ 7511 w 4679706"/>
              <a:gd name="connsiteY3" fmla="*/ 2421152 h 2421152"/>
              <a:gd name="connsiteX4" fmla="*/ 0 w 4679706"/>
              <a:gd name="connsiteY4" fmla="*/ 2276428 h 2421152"/>
              <a:gd name="connsiteX5" fmla="*/ 2339853 w 4679706"/>
              <a:gd name="connsiteY5" fmla="*/ 0 h 242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79706" h="2421152">
                <a:moveTo>
                  <a:pt x="2339853" y="0"/>
                </a:moveTo>
                <a:cubicBezTo>
                  <a:pt x="3632118" y="0"/>
                  <a:pt x="4679706" y="1019192"/>
                  <a:pt x="4679706" y="2276428"/>
                </a:cubicBezTo>
                <a:lnTo>
                  <a:pt x="4672195" y="2421152"/>
                </a:lnTo>
                <a:lnTo>
                  <a:pt x="7511" y="2421152"/>
                </a:lnTo>
                <a:lnTo>
                  <a:pt x="0" y="2276428"/>
                </a:lnTo>
                <a:cubicBezTo>
                  <a:pt x="0" y="1019192"/>
                  <a:pt x="1047588" y="0"/>
                  <a:pt x="23398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24"/>
          <p:cNvSpPr>
            <a:spLocks noEditPoints="1"/>
          </p:cNvSpPr>
          <p:nvPr userDrawn="1"/>
        </p:nvSpPr>
        <p:spPr bwMode="auto">
          <a:xfrm rot="20657560">
            <a:off x="10646248" y="4586511"/>
            <a:ext cx="839393" cy="839691"/>
          </a:xfrm>
          <a:custGeom>
            <a:avLst/>
            <a:gdLst>
              <a:gd name="T0" fmla="*/ 1248 w 1488"/>
              <a:gd name="T1" fmla="*/ 192 h 1488"/>
              <a:gd name="T2" fmla="*/ 1104 w 1488"/>
              <a:gd name="T3" fmla="*/ 192 h 1488"/>
              <a:gd name="T4" fmla="*/ 912 w 1488"/>
              <a:gd name="T5" fmla="*/ 336 h 1488"/>
              <a:gd name="T6" fmla="*/ 695 w 1488"/>
              <a:gd name="T7" fmla="*/ 96 h 1488"/>
              <a:gd name="T8" fmla="*/ 528 w 1488"/>
              <a:gd name="T9" fmla="*/ 773 h 1488"/>
              <a:gd name="T10" fmla="*/ 384 w 1488"/>
              <a:gd name="T11" fmla="*/ 528 h 1488"/>
              <a:gd name="T12" fmla="*/ 192 w 1488"/>
              <a:gd name="T13" fmla="*/ 432 h 1488"/>
              <a:gd name="T14" fmla="*/ 51 w 1488"/>
              <a:gd name="T15" fmla="*/ 1440 h 1488"/>
              <a:gd name="T16" fmla="*/ 1152 w 1488"/>
              <a:gd name="T17" fmla="*/ 144 h 1488"/>
              <a:gd name="T18" fmla="*/ 1296 w 1488"/>
              <a:gd name="T19" fmla="*/ 288 h 1488"/>
              <a:gd name="T20" fmla="*/ 720 w 1488"/>
              <a:gd name="T21" fmla="*/ 1278 h 1488"/>
              <a:gd name="T22" fmla="*/ 768 w 1488"/>
              <a:gd name="T23" fmla="*/ 336 h 1488"/>
              <a:gd name="T24" fmla="*/ 696 w 1488"/>
              <a:gd name="T25" fmla="*/ 144 h 1488"/>
              <a:gd name="T26" fmla="*/ 672 w 1488"/>
              <a:gd name="T27" fmla="*/ 1306 h 1488"/>
              <a:gd name="T28" fmla="*/ 480 w 1488"/>
              <a:gd name="T29" fmla="*/ 576 h 1488"/>
              <a:gd name="T30" fmla="*/ 144 w 1488"/>
              <a:gd name="T31" fmla="*/ 1298 h 1488"/>
              <a:gd name="T32" fmla="*/ 264 w 1488"/>
              <a:gd name="T33" fmla="*/ 1392 h 1488"/>
              <a:gd name="T34" fmla="*/ 575 w 1488"/>
              <a:gd name="T35" fmla="*/ 1364 h 1488"/>
              <a:gd name="T36" fmla="*/ 958 w 1488"/>
              <a:gd name="T37" fmla="*/ 1395 h 1488"/>
              <a:gd name="T38" fmla="*/ 1272 w 1488"/>
              <a:gd name="T39" fmla="*/ 1114 h 1488"/>
              <a:gd name="T40" fmla="*/ 1135 w 1488"/>
              <a:gd name="T41" fmla="*/ 1440 h 1488"/>
              <a:gd name="T42" fmla="*/ 1176 w 1488"/>
              <a:gd name="T43" fmla="*/ 1104 h 1488"/>
              <a:gd name="T44" fmla="*/ 1200 w 1488"/>
              <a:gd name="T45" fmla="*/ 1440 h 1488"/>
              <a:gd name="T46" fmla="*/ 1368 w 1488"/>
              <a:gd name="T47" fmla="*/ 1104 h 1488"/>
              <a:gd name="T48" fmla="*/ 384 w 1488"/>
              <a:gd name="T49" fmla="*/ 672 h 1488"/>
              <a:gd name="T50" fmla="*/ 240 w 1488"/>
              <a:gd name="T51" fmla="*/ 624 h 1488"/>
              <a:gd name="T52" fmla="*/ 240 w 1488"/>
              <a:gd name="T53" fmla="*/ 1056 h 1488"/>
              <a:gd name="T54" fmla="*/ 192 w 1488"/>
              <a:gd name="T55" fmla="*/ 912 h 1488"/>
              <a:gd name="T56" fmla="*/ 240 w 1488"/>
              <a:gd name="T57" fmla="*/ 864 h 1488"/>
              <a:gd name="T58" fmla="*/ 192 w 1488"/>
              <a:gd name="T59" fmla="*/ 768 h 1488"/>
              <a:gd name="T60" fmla="*/ 240 w 1488"/>
              <a:gd name="T61" fmla="*/ 1200 h 1488"/>
              <a:gd name="T62" fmla="*/ 1200 w 1488"/>
              <a:gd name="T63" fmla="*/ 432 h 1488"/>
              <a:gd name="T64" fmla="*/ 1056 w 1488"/>
              <a:gd name="T65" fmla="*/ 384 h 1488"/>
              <a:gd name="T66" fmla="*/ 432 w 1488"/>
              <a:gd name="T67" fmla="*/ 1200 h 1488"/>
              <a:gd name="T68" fmla="*/ 384 w 1488"/>
              <a:gd name="T69" fmla="*/ 1008 h 1488"/>
              <a:gd name="T70" fmla="*/ 432 w 1488"/>
              <a:gd name="T71" fmla="*/ 864 h 1488"/>
              <a:gd name="T72" fmla="*/ 528 w 1488"/>
              <a:gd name="T73" fmla="*/ 1008 h 1488"/>
              <a:gd name="T74" fmla="*/ 480 w 1488"/>
              <a:gd name="T75" fmla="*/ 1152 h 1488"/>
              <a:gd name="T76" fmla="*/ 528 w 1488"/>
              <a:gd name="T77" fmla="*/ 1104 h 1488"/>
              <a:gd name="T78" fmla="*/ 576 w 1488"/>
              <a:gd name="T79" fmla="*/ 1008 h 1488"/>
              <a:gd name="T80" fmla="*/ 624 w 1488"/>
              <a:gd name="T81" fmla="*/ 864 h 1488"/>
              <a:gd name="T82" fmla="*/ 912 w 1488"/>
              <a:gd name="T83" fmla="*/ 1200 h 1488"/>
              <a:gd name="T84" fmla="*/ 816 w 1488"/>
              <a:gd name="T85" fmla="*/ 1200 h 1488"/>
              <a:gd name="T86" fmla="*/ 1008 w 1488"/>
              <a:gd name="T87" fmla="*/ 1200 h 1488"/>
              <a:gd name="T88" fmla="*/ 816 w 1488"/>
              <a:gd name="T89" fmla="*/ 1056 h 1488"/>
              <a:gd name="T90" fmla="*/ 1008 w 1488"/>
              <a:gd name="T91" fmla="*/ 1056 h 1488"/>
              <a:gd name="T92" fmla="*/ 768 w 1488"/>
              <a:gd name="T93" fmla="*/ 960 h 1488"/>
              <a:gd name="T94" fmla="*/ 864 w 1488"/>
              <a:gd name="T95" fmla="*/ 960 h 1488"/>
              <a:gd name="T96" fmla="*/ 768 w 1488"/>
              <a:gd name="T97" fmla="*/ 864 h 1488"/>
              <a:gd name="T98" fmla="*/ 864 w 1488"/>
              <a:gd name="T99" fmla="*/ 912 h 1488"/>
              <a:gd name="T100" fmla="*/ 1008 w 1488"/>
              <a:gd name="T101" fmla="*/ 768 h 1488"/>
              <a:gd name="T102" fmla="*/ 768 w 1488"/>
              <a:gd name="T103" fmla="*/ 768 h 1488"/>
              <a:gd name="T104" fmla="*/ 864 w 1488"/>
              <a:gd name="T105" fmla="*/ 672 h 1488"/>
              <a:gd name="T106" fmla="*/ 1008 w 1488"/>
              <a:gd name="T107" fmla="*/ 720 h 1488"/>
              <a:gd name="T108" fmla="*/ 1248 w 1488"/>
              <a:gd name="T109" fmla="*/ 528 h 1488"/>
              <a:gd name="T110" fmla="*/ 1296 w 1488"/>
              <a:gd name="T111" fmla="*/ 576 h 1488"/>
              <a:gd name="T112" fmla="*/ 1200 w 1488"/>
              <a:gd name="T113" fmla="*/ 720 h 1488"/>
              <a:gd name="T114" fmla="*/ 1248 w 1488"/>
              <a:gd name="T115" fmla="*/ 672 h 1488"/>
              <a:gd name="T116" fmla="*/ 1296 w 1488"/>
              <a:gd name="T117" fmla="*/ 816 h 1488"/>
              <a:gd name="T118" fmla="*/ 1152 w 1488"/>
              <a:gd name="T119" fmla="*/ 912 h 1488"/>
              <a:gd name="T120" fmla="*/ 1296 w 1488"/>
              <a:gd name="T121" fmla="*/ 864 h 1488"/>
              <a:gd name="T122" fmla="*/ 1200 w 1488"/>
              <a:gd name="T123" fmla="*/ 1008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88" h="1488">
                <a:moveTo>
                  <a:pt x="1392" y="1341"/>
                </a:moveTo>
                <a:cubicBezTo>
                  <a:pt x="1447" y="1328"/>
                  <a:pt x="1488" y="1270"/>
                  <a:pt x="1488" y="1200"/>
                </a:cubicBezTo>
                <a:cubicBezTo>
                  <a:pt x="1488" y="1130"/>
                  <a:pt x="1447" y="1072"/>
                  <a:pt x="1392" y="1059"/>
                </a:cubicBezTo>
                <a:cubicBezTo>
                  <a:pt x="1392" y="288"/>
                  <a:pt x="1392" y="288"/>
                  <a:pt x="1392" y="288"/>
                </a:cubicBezTo>
                <a:cubicBezTo>
                  <a:pt x="1344" y="288"/>
                  <a:pt x="1344" y="288"/>
                  <a:pt x="1344" y="288"/>
                </a:cubicBezTo>
                <a:cubicBezTo>
                  <a:pt x="1344" y="192"/>
                  <a:pt x="1344" y="192"/>
                  <a:pt x="1344" y="192"/>
                </a:cubicBezTo>
                <a:cubicBezTo>
                  <a:pt x="1248" y="192"/>
                  <a:pt x="1248" y="192"/>
                  <a:pt x="1248" y="192"/>
                </a:cubicBezTo>
                <a:cubicBezTo>
                  <a:pt x="1248" y="96"/>
                  <a:pt x="1248" y="96"/>
                  <a:pt x="1248" y="96"/>
                </a:cubicBezTo>
                <a:cubicBezTo>
                  <a:pt x="1199" y="96"/>
                  <a:pt x="1199" y="96"/>
                  <a:pt x="1199" y="96"/>
                </a:cubicBezTo>
                <a:cubicBezTo>
                  <a:pt x="1200" y="0"/>
                  <a:pt x="1200" y="0"/>
                  <a:pt x="1200" y="0"/>
                </a:cubicBezTo>
                <a:cubicBezTo>
                  <a:pt x="1152" y="0"/>
                  <a:pt x="1152" y="0"/>
                  <a:pt x="1152" y="0"/>
                </a:cubicBezTo>
                <a:cubicBezTo>
                  <a:pt x="1151" y="96"/>
                  <a:pt x="1151" y="96"/>
                  <a:pt x="1151" y="96"/>
                </a:cubicBezTo>
                <a:cubicBezTo>
                  <a:pt x="1104" y="96"/>
                  <a:pt x="1104" y="96"/>
                  <a:pt x="1104" y="96"/>
                </a:cubicBezTo>
                <a:cubicBezTo>
                  <a:pt x="1104" y="192"/>
                  <a:pt x="1104" y="192"/>
                  <a:pt x="1104" y="192"/>
                </a:cubicBezTo>
                <a:cubicBezTo>
                  <a:pt x="1008" y="192"/>
                  <a:pt x="1008" y="192"/>
                  <a:pt x="1008" y="192"/>
                </a:cubicBezTo>
                <a:cubicBezTo>
                  <a:pt x="1008" y="288"/>
                  <a:pt x="1008" y="288"/>
                  <a:pt x="1008" y="288"/>
                </a:cubicBezTo>
                <a:cubicBezTo>
                  <a:pt x="960" y="288"/>
                  <a:pt x="960" y="288"/>
                  <a:pt x="960" y="288"/>
                </a:cubicBezTo>
                <a:cubicBezTo>
                  <a:pt x="960" y="496"/>
                  <a:pt x="960" y="496"/>
                  <a:pt x="960" y="496"/>
                </a:cubicBezTo>
                <a:cubicBezTo>
                  <a:pt x="908" y="510"/>
                  <a:pt x="859" y="533"/>
                  <a:pt x="816" y="564"/>
                </a:cubicBezTo>
                <a:cubicBezTo>
                  <a:pt x="816" y="336"/>
                  <a:pt x="816" y="336"/>
                  <a:pt x="816" y="336"/>
                </a:cubicBezTo>
                <a:cubicBezTo>
                  <a:pt x="912" y="336"/>
                  <a:pt x="912" y="336"/>
                  <a:pt x="912" y="336"/>
                </a:cubicBezTo>
                <a:cubicBezTo>
                  <a:pt x="912" y="192"/>
                  <a:pt x="912" y="192"/>
                  <a:pt x="912" y="192"/>
                </a:cubicBezTo>
                <a:cubicBezTo>
                  <a:pt x="792" y="192"/>
                  <a:pt x="792" y="192"/>
                  <a:pt x="792" y="192"/>
                </a:cubicBezTo>
                <a:cubicBezTo>
                  <a:pt x="792" y="96"/>
                  <a:pt x="792" y="96"/>
                  <a:pt x="792" y="96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4" y="0"/>
                  <a:pt x="744" y="0"/>
                  <a:pt x="744" y="0"/>
                </a:cubicBezTo>
                <a:cubicBezTo>
                  <a:pt x="696" y="0"/>
                  <a:pt x="696" y="0"/>
                  <a:pt x="696" y="0"/>
                </a:cubicBezTo>
                <a:cubicBezTo>
                  <a:pt x="695" y="96"/>
                  <a:pt x="695" y="96"/>
                  <a:pt x="695" y="96"/>
                </a:cubicBezTo>
                <a:cubicBezTo>
                  <a:pt x="648" y="96"/>
                  <a:pt x="648" y="96"/>
                  <a:pt x="648" y="96"/>
                </a:cubicBezTo>
                <a:cubicBezTo>
                  <a:pt x="648" y="192"/>
                  <a:pt x="648" y="192"/>
                  <a:pt x="64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624" y="336"/>
                  <a:pt x="624" y="336"/>
                  <a:pt x="624" y="336"/>
                </a:cubicBezTo>
                <a:cubicBezTo>
                  <a:pt x="624" y="797"/>
                  <a:pt x="624" y="797"/>
                  <a:pt x="624" y="797"/>
                </a:cubicBezTo>
                <a:cubicBezTo>
                  <a:pt x="528" y="773"/>
                  <a:pt x="528" y="773"/>
                  <a:pt x="528" y="773"/>
                </a:cubicBezTo>
                <a:cubicBezTo>
                  <a:pt x="528" y="576"/>
                  <a:pt x="528" y="576"/>
                  <a:pt x="528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528"/>
                  <a:pt x="576" y="528"/>
                  <a:pt x="576" y="528"/>
                </a:cubicBezTo>
                <a:cubicBezTo>
                  <a:pt x="432" y="528"/>
                  <a:pt x="432" y="528"/>
                  <a:pt x="432" y="528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84" y="528"/>
                  <a:pt x="384" y="528"/>
                  <a:pt x="384" y="528"/>
                </a:cubicBezTo>
                <a:cubicBezTo>
                  <a:pt x="336" y="528"/>
                  <a:pt x="336" y="528"/>
                  <a:pt x="336" y="528"/>
                </a:cubicBezTo>
                <a:cubicBezTo>
                  <a:pt x="336" y="480"/>
                  <a:pt x="336" y="480"/>
                  <a:pt x="336" y="480"/>
                </a:cubicBezTo>
                <a:cubicBezTo>
                  <a:pt x="288" y="480"/>
                  <a:pt x="288" y="480"/>
                  <a:pt x="288" y="480"/>
                </a:cubicBezTo>
                <a:cubicBezTo>
                  <a:pt x="288" y="528"/>
                  <a:pt x="288" y="528"/>
                  <a:pt x="288" y="528"/>
                </a:cubicBezTo>
                <a:cubicBezTo>
                  <a:pt x="240" y="528"/>
                  <a:pt x="240" y="528"/>
                  <a:pt x="240" y="528"/>
                </a:cubicBezTo>
                <a:cubicBezTo>
                  <a:pt x="240" y="432"/>
                  <a:pt x="240" y="432"/>
                  <a:pt x="240" y="432"/>
                </a:cubicBezTo>
                <a:cubicBezTo>
                  <a:pt x="192" y="432"/>
                  <a:pt x="192" y="432"/>
                  <a:pt x="192" y="432"/>
                </a:cubicBezTo>
                <a:cubicBezTo>
                  <a:pt x="192" y="528"/>
                  <a:pt x="192" y="528"/>
                  <a:pt x="192" y="528"/>
                </a:cubicBezTo>
                <a:cubicBezTo>
                  <a:pt x="48" y="528"/>
                  <a:pt x="48" y="528"/>
                  <a:pt x="48" y="528"/>
                </a:cubicBezTo>
                <a:cubicBezTo>
                  <a:pt x="48" y="576"/>
                  <a:pt x="48" y="576"/>
                  <a:pt x="48" y="576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96" y="1321"/>
                  <a:pt x="96" y="1321"/>
                  <a:pt x="96" y="1321"/>
                </a:cubicBezTo>
                <a:cubicBezTo>
                  <a:pt x="67" y="1343"/>
                  <a:pt x="48" y="1377"/>
                  <a:pt x="48" y="1416"/>
                </a:cubicBezTo>
                <a:cubicBezTo>
                  <a:pt x="48" y="1424"/>
                  <a:pt x="49" y="1432"/>
                  <a:pt x="51" y="1440"/>
                </a:cubicBezTo>
                <a:cubicBezTo>
                  <a:pt x="0" y="1440"/>
                  <a:pt x="0" y="1440"/>
                  <a:pt x="0" y="1440"/>
                </a:cubicBezTo>
                <a:cubicBezTo>
                  <a:pt x="0" y="1488"/>
                  <a:pt x="0" y="1488"/>
                  <a:pt x="0" y="1488"/>
                </a:cubicBezTo>
                <a:cubicBezTo>
                  <a:pt x="1488" y="1488"/>
                  <a:pt x="1488" y="1488"/>
                  <a:pt x="1488" y="1488"/>
                </a:cubicBezTo>
                <a:cubicBezTo>
                  <a:pt x="1488" y="1440"/>
                  <a:pt x="1488" y="1440"/>
                  <a:pt x="1488" y="1440"/>
                </a:cubicBezTo>
                <a:cubicBezTo>
                  <a:pt x="1392" y="1440"/>
                  <a:pt x="1392" y="1440"/>
                  <a:pt x="1392" y="1440"/>
                </a:cubicBezTo>
                <a:lnTo>
                  <a:pt x="1392" y="1341"/>
                </a:lnTo>
                <a:close/>
                <a:moveTo>
                  <a:pt x="1152" y="144"/>
                </a:moveTo>
                <a:cubicBezTo>
                  <a:pt x="1200" y="144"/>
                  <a:pt x="1200" y="144"/>
                  <a:pt x="1200" y="144"/>
                </a:cubicBezTo>
                <a:cubicBezTo>
                  <a:pt x="1200" y="192"/>
                  <a:pt x="1200" y="192"/>
                  <a:pt x="1200" y="192"/>
                </a:cubicBezTo>
                <a:cubicBezTo>
                  <a:pt x="1152" y="192"/>
                  <a:pt x="1152" y="192"/>
                  <a:pt x="1152" y="192"/>
                </a:cubicBezTo>
                <a:lnTo>
                  <a:pt x="1152" y="144"/>
                </a:lnTo>
                <a:close/>
                <a:moveTo>
                  <a:pt x="1056" y="240"/>
                </a:moveTo>
                <a:cubicBezTo>
                  <a:pt x="1296" y="240"/>
                  <a:pt x="1296" y="240"/>
                  <a:pt x="1296" y="240"/>
                </a:cubicBezTo>
                <a:cubicBezTo>
                  <a:pt x="1296" y="288"/>
                  <a:pt x="1296" y="288"/>
                  <a:pt x="1296" y="288"/>
                </a:cubicBezTo>
                <a:cubicBezTo>
                  <a:pt x="1056" y="288"/>
                  <a:pt x="1056" y="288"/>
                  <a:pt x="1056" y="288"/>
                </a:cubicBezTo>
                <a:lnTo>
                  <a:pt x="1056" y="240"/>
                </a:lnTo>
                <a:close/>
                <a:moveTo>
                  <a:pt x="1056" y="529"/>
                </a:moveTo>
                <a:cubicBezTo>
                  <a:pt x="1056" y="1361"/>
                  <a:pt x="1056" y="1361"/>
                  <a:pt x="1056" y="1361"/>
                </a:cubicBezTo>
                <a:cubicBezTo>
                  <a:pt x="1029" y="1348"/>
                  <a:pt x="999" y="1342"/>
                  <a:pt x="968" y="1345"/>
                </a:cubicBezTo>
                <a:cubicBezTo>
                  <a:pt x="941" y="1286"/>
                  <a:pt x="882" y="1248"/>
                  <a:pt x="816" y="1248"/>
                </a:cubicBezTo>
                <a:cubicBezTo>
                  <a:pt x="781" y="1248"/>
                  <a:pt x="748" y="1259"/>
                  <a:pt x="720" y="1278"/>
                </a:cubicBezTo>
                <a:cubicBezTo>
                  <a:pt x="720" y="821"/>
                  <a:pt x="720" y="821"/>
                  <a:pt x="720" y="821"/>
                </a:cubicBezTo>
                <a:cubicBezTo>
                  <a:pt x="690" y="814"/>
                  <a:pt x="690" y="814"/>
                  <a:pt x="690" y="814"/>
                </a:cubicBezTo>
                <a:cubicBezTo>
                  <a:pt x="693" y="807"/>
                  <a:pt x="693" y="807"/>
                  <a:pt x="693" y="807"/>
                </a:cubicBezTo>
                <a:cubicBezTo>
                  <a:pt x="746" y="648"/>
                  <a:pt x="890" y="538"/>
                  <a:pt x="1056" y="529"/>
                </a:cubicBezTo>
                <a:close/>
                <a:moveTo>
                  <a:pt x="672" y="732"/>
                </a:moveTo>
                <a:cubicBezTo>
                  <a:pt x="672" y="336"/>
                  <a:pt x="672" y="336"/>
                  <a:pt x="672" y="336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768" y="603"/>
                  <a:pt x="768" y="603"/>
                  <a:pt x="768" y="603"/>
                </a:cubicBezTo>
                <a:cubicBezTo>
                  <a:pt x="729" y="640"/>
                  <a:pt x="696" y="683"/>
                  <a:pt x="672" y="732"/>
                </a:cubicBezTo>
                <a:close/>
                <a:moveTo>
                  <a:pt x="696" y="144"/>
                </a:moveTo>
                <a:cubicBezTo>
                  <a:pt x="744" y="144"/>
                  <a:pt x="744" y="144"/>
                  <a:pt x="744" y="144"/>
                </a:cubicBezTo>
                <a:cubicBezTo>
                  <a:pt x="744" y="192"/>
                  <a:pt x="744" y="192"/>
                  <a:pt x="744" y="192"/>
                </a:cubicBezTo>
                <a:cubicBezTo>
                  <a:pt x="696" y="192"/>
                  <a:pt x="696" y="192"/>
                  <a:pt x="696" y="192"/>
                </a:cubicBezTo>
                <a:lnTo>
                  <a:pt x="696" y="144"/>
                </a:lnTo>
                <a:close/>
                <a:moveTo>
                  <a:pt x="576" y="288"/>
                </a:moveTo>
                <a:cubicBezTo>
                  <a:pt x="576" y="240"/>
                  <a:pt x="576" y="240"/>
                  <a:pt x="576" y="240"/>
                </a:cubicBezTo>
                <a:cubicBezTo>
                  <a:pt x="864" y="240"/>
                  <a:pt x="864" y="240"/>
                  <a:pt x="864" y="240"/>
                </a:cubicBezTo>
                <a:cubicBezTo>
                  <a:pt x="864" y="288"/>
                  <a:pt x="864" y="288"/>
                  <a:pt x="864" y="288"/>
                </a:cubicBezTo>
                <a:lnTo>
                  <a:pt x="576" y="288"/>
                </a:lnTo>
                <a:close/>
                <a:moveTo>
                  <a:pt x="672" y="859"/>
                </a:moveTo>
                <a:cubicBezTo>
                  <a:pt x="672" y="1306"/>
                  <a:pt x="672" y="1306"/>
                  <a:pt x="672" y="1306"/>
                </a:cubicBezTo>
                <a:cubicBezTo>
                  <a:pt x="638" y="1291"/>
                  <a:pt x="596" y="1293"/>
                  <a:pt x="564" y="1312"/>
                </a:cubicBezTo>
                <a:cubicBezTo>
                  <a:pt x="532" y="1272"/>
                  <a:pt x="484" y="1248"/>
                  <a:pt x="432" y="1248"/>
                </a:cubicBezTo>
                <a:cubicBezTo>
                  <a:pt x="397" y="1248"/>
                  <a:pt x="363" y="1259"/>
                  <a:pt x="336" y="1278"/>
                </a:cubicBezTo>
                <a:cubicBezTo>
                  <a:pt x="336" y="775"/>
                  <a:pt x="336" y="775"/>
                  <a:pt x="336" y="775"/>
                </a:cubicBezTo>
                <a:lnTo>
                  <a:pt x="672" y="859"/>
                </a:lnTo>
                <a:close/>
                <a:moveTo>
                  <a:pt x="144" y="576"/>
                </a:moveTo>
                <a:cubicBezTo>
                  <a:pt x="480" y="576"/>
                  <a:pt x="480" y="576"/>
                  <a:pt x="480" y="576"/>
                </a:cubicBezTo>
                <a:cubicBezTo>
                  <a:pt x="480" y="761"/>
                  <a:pt x="480" y="761"/>
                  <a:pt x="480" y="761"/>
                </a:cubicBezTo>
                <a:cubicBezTo>
                  <a:pt x="288" y="713"/>
                  <a:pt x="288" y="713"/>
                  <a:pt x="288" y="713"/>
                </a:cubicBezTo>
                <a:cubicBezTo>
                  <a:pt x="288" y="1330"/>
                  <a:pt x="288" y="1330"/>
                  <a:pt x="288" y="1330"/>
                </a:cubicBezTo>
                <a:cubicBezTo>
                  <a:pt x="285" y="1335"/>
                  <a:pt x="282" y="1340"/>
                  <a:pt x="280" y="1345"/>
                </a:cubicBezTo>
                <a:cubicBezTo>
                  <a:pt x="275" y="1345"/>
                  <a:pt x="269" y="1344"/>
                  <a:pt x="264" y="1344"/>
                </a:cubicBezTo>
                <a:cubicBezTo>
                  <a:pt x="242" y="1314"/>
                  <a:pt x="206" y="1296"/>
                  <a:pt x="168" y="1296"/>
                </a:cubicBezTo>
                <a:cubicBezTo>
                  <a:pt x="160" y="1296"/>
                  <a:pt x="152" y="1297"/>
                  <a:pt x="144" y="1298"/>
                </a:cubicBezTo>
                <a:lnTo>
                  <a:pt x="144" y="576"/>
                </a:lnTo>
                <a:close/>
                <a:moveTo>
                  <a:pt x="101" y="1440"/>
                </a:moveTo>
                <a:cubicBezTo>
                  <a:pt x="98" y="1432"/>
                  <a:pt x="96" y="1424"/>
                  <a:pt x="96" y="1416"/>
                </a:cubicBezTo>
                <a:cubicBezTo>
                  <a:pt x="96" y="1376"/>
                  <a:pt x="128" y="1344"/>
                  <a:pt x="168" y="1344"/>
                </a:cubicBezTo>
                <a:cubicBezTo>
                  <a:pt x="194" y="1344"/>
                  <a:pt x="218" y="1358"/>
                  <a:pt x="231" y="1381"/>
                </a:cubicBezTo>
                <a:cubicBezTo>
                  <a:pt x="238" y="1394"/>
                  <a:pt x="238" y="1394"/>
                  <a:pt x="238" y="1394"/>
                </a:cubicBezTo>
                <a:cubicBezTo>
                  <a:pt x="264" y="1392"/>
                  <a:pt x="264" y="1392"/>
                  <a:pt x="264" y="1392"/>
                </a:cubicBezTo>
                <a:cubicBezTo>
                  <a:pt x="271" y="1392"/>
                  <a:pt x="279" y="1393"/>
                  <a:pt x="287" y="1396"/>
                </a:cubicBezTo>
                <a:cubicBezTo>
                  <a:pt x="310" y="1404"/>
                  <a:pt x="310" y="1404"/>
                  <a:pt x="310" y="1404"/>
                </a:cubicBezTo>
                <a:cubicBezTo>
                  <a:pt x="317" y="1380"/>
                  <a:pt x="317" y="1380"/>
                  <a:pt x="317" y="1380"/>
                </a:cubicBezTo>
                <a:cubicBezTo>
                  <a:pt x="333" y="1330"/>
                  <a:pt x="379" y="1296"/>
                  <a:pt x="432" y="1296"/>
                </a:cubicBezTo>
                <a:cubicBezTo>
                  <a:pt x="476" y="1296"/>
                  <a:pt x="516" y="1320"/>
                  <a:pt x="537" y="1358"/>
                </a:cubicBezTo>
                <a:cubicBezTo>
                  <a:pt x="552" y="1385"/>
                  <a:pt x="552" y="1385"/>
                  <a:pt x="552" y="1385"/>
                </a:cubicBezTo>
                <a:cubicBezTo>
                  <a:pt x="575" y="1364"/>
                  <a:pt x="575" y="1364"/>
                  <a:pt x="575" y="1364"/>
                </a:cubicBezTo>
                <a:cubicBezTo>
                  <a:pt x="602" y="1338"/>
                  <a:pt x="646" y="1338"/>
                  <a:pt x="673" y="1364"/>
                </a:cubicBezTo>
                <a:cubicBezTo>
                  <a:pt x="696" y="1385"/>
                  <a:pt x="696" y="1385"/>
                  <a:pt x="696" y="1385"/>
                </a:cubicBezTo>
                <a:cubicBezTo>
                  <a:pt x="711" y="1358"/>
                  <a:pt x="711" y="1358"/>
                  <a:pt x="711" y="1358"/>
                </a:cubicBezTo>
                <a:cubicBezTo>
                  <a:pt x="732" y="1320"/>
                  <a:pt x="772" y="1296"/>
                  <a:pt x="816" y="1296"/>
                </a:cubicBezTo>
                <a:cubicBezTo>
                  <a:pt x="868" y="1296"/>
                  <a:pt x="914" y="1329"/>
                  <a:pt x="930" y="1379"/>
                </a:cubicBezTo>
                <a:cubicBezTo>
                  <a:pt x="937" y="1400"/>
                  <a:pt x="937" y="1400"/>
                  <a:pt x="937" y="1400"/>
                </a:cubicBezTo>
                <a:cubicBezTo>
                  <a:pt x="958" y="1395"/>
                  <a:pt x="958" y="1395"/>
                  <a:pt x="958" y="1395"/>
                </a:cubicBezTo>
                <a:cubicBezTo>
                  <a:pt x="1006" y="1384"/>
                  <a:pt x="1052" y="1404"/>
                  <a:pt x="1079" y="1440"/>
                </a:cubicBezTo>
                <a:lnTo>
                  <a:pt x="101" y="1440"/>
                </a:lnTo>
                <a:close/>
                <a:moveTo>
                  <a:pt x="1008" y="486"/>
                </a:moveTo>
                <a:cubicBezTo>
                  <a:pt x="1008" y="336"/>
                  <a:pt x="1008" y="336"/>
                  <a:pt x="1008" y="336"/>
                </a:cubicBezTo>
                <a:cubicBezTo>
                  <a:pt x="1344" y="336"/>
                  <a:pt x="1344" y="336"/>
                  <a:pt x="1344" y="336"/>
                </a:cubicBezTo>
                <a:cubicBezTo>
                  <a:pt x="1344" y="1059"/>
                  <a:pt x="1344" y="1059"/>
                  <a:pt x="1344" y="1059"/>
                </a:cubicBezTo>
                <a:cubicBezTo>
                  <a:pt x="1315" y="1066"/>
                  <a:pt x="1289" y="1086"/>
                  <a:pt x="1272" y="1114"/>
                </a:cubicBezTo>
                <a:cubicBezTo>
                  <a:pt x="1250" y="1079"/>
                  <a:pt x="1215" y="1056"/>
                  <a:pt x="1176" y="1056"/>
                </a:cubicBezTo>
                <a:cubicBezTo>
                  <a:pt x="1149" y="1056"/>
                  <a:pt x="1124" y="1067"/>
                  <a:pt x="1104" y="1085"/>
                </a:cubicBezTo>
                <a:cubicBezTo>
                  <a:pt x="1104" y="480"/>
                  <a:pt x="1104" y="480"/>
                  <a:pt x="1104" y="480"/>
                </a:cubicBezTo>
                <a:cubicBezTo>
                  <a:pt x="1080" y="480"/>
                  <a:pt x="1080" y="480"/>
                  <a:pt x="1080" y="480"/>
                </a:cubicBezTo>
                <a:cubicBezTo>
                  <a:pt x="1056" y="480"/>
                  <a:pt x="1032" y="482"/>
                  <a:pt x="1008" y="486"/>
                </a:cubicBezTo>
                <a:close/>
                <a:moveTo>
                  <a:pt x="1152" y="1440"/>
                </a:moveTo>
                <a:cubicBezTo>
                  <a:pt x="1135" y="1440"/>
                  <a:pt x="1135" y="1440"/>
                  <a:pt x="1135" y="1440"/>
                </a:cubicBezTo>
                <a:cubicBezTo>
                  <a:pt x="1127" y="1423"/>
                  <a:pt x="1117" y="1408"/>
                  <a:pt x="1104" y="1395"/>
                </a:cubicBezTo>
                <a:cubicBezTo>
                  <a:pt x="1104" y="1315"/>
                  <a:pt x="1104" y="1315"/>
                  <a:pt x="1104" y="1315"/>
                </a:cubicBezTo>
                <a:cubicBezTo>
                  <a:pt x="1118" y="1328"/>
                  <a:pt x="1134" y="1337"/>
                  <a:pt x="1152" y="1341"/>
                </a:cubicBezTo>
                <a:lnTo>
                  <a:pt x="1152" y="1440"/>
                </a:lnTo>
                <a:close/>
                <a:moveTo>
                  <a:pt x="1152" y="1290"/>
                </a:moveTo>
                <a:cubicBezTo>
                  <a:pt x="1124" y="1277"/>
                  <a:pt x="1104" y="1242"/>
                  <a:pt x="1104" y="1200"/>
                </a:cubicBezTo>
                <a:cubicBezTo>
                  <a:pt x="1104" y="1147"/>
                  <a:pt x="1136" y="1104"/>
                  <a:pt x="1176" y="1104"/>
                </a:cubicBezTo>
                <a:cubicBezTo>
                  <a:pt x="1216" y="1104"/>
                  <a:pt x="1248" y="1147"/>
                  <a:pt x="1248" y="1200"/>
                </a:cubicBezTo>
                <a:cubicBezTo>
                  <a:pt x="1248" y="1242"/>
                  <a:pt x="1228" y="1277"/>
                  <a:pt x="1200" y="1290"/>
                </a:cubicBezTo>
                <a:cubicBezTo>
                  <a:pt x="1200" y="1200"/>
                  <a:pt x="1200" y="1200"/>
                  <a:pt x="1200" y="1200"/>
                </a:cubicBezTo>
                <a:cubicBezTo>
                  <a:pt x="1152" y="1200"/>
                  <a:pt x="1152" y="1200"/>
                  <a:pt x="1152" y="1200"/>
                </a:cubicBezTo>
                <a:lnTo>
                  <a:pt x="1152" y="1290"/>
                </a:lnTo>
                <a:close/>
                <a:moveTo>
                  <a:pt x="1344" y="1440"/>
                </a:moveTo>
                <a:cubicBezTo>
                  <a:pt x="1200" y="1440"/>
                  <a:pt x="1200" y="1440"/>
                  <a:pt x="1200" y="1440"/>
                </a:cubicBezTo>
                <a:cubicBezTo>
                  <a:pt x="1200" y="1341"/>
                  <a:pt x="1200" y="1341"/>
                  <a:pt x="1200" y="1341"/>
                </a:cubicBezTo>
                <a:cubicBezTo>
                  <a:pt x="1229" y="1334"/>
                  <a:pt x="1255" y="1314"/>
                  <a:pt x="1272" y="1286"/>
                </a:cubicBezTo>
                <a:cubicBezTo>
                  <a:pt x="1289" y="1314"/>
                  <a:pt x="1315" y="1334"/>
                  <a:pt x="1344" y="1341"/>
                </a:cubicBezTo>
                <a:lnTo>
                  <a:pt x="1344" y="1440"/>
                </a:lnTo>
                <a:close/>
                <a:moveTo>
                  <a:pt x="1344" y="1290"/>
                </a:moveTo>
                <a:cubicBezTo>
                  <a:pt x="1316" y="1277"/>
                  <a:pt x="1296" y="1242"/>
                  <a:pt x="1296" y="1200"/>
                </a:cubicBezTo>
                <a:cubicBezTo>
                  <a:pt x="1296" y="1147"/>
                  <a:pt x="1328" y="1104"/>
                  <a:pt x="1368" y="1104"/>
                </a:cubicBezTo>
                <a:cubicBezTo>
                  <a:pt x="1408" y="1104"/>
                  <a:pt x="1440" y="1147"/>
                  <a:pt x="1440" y="1200"/>
                </a:cubicBezTo>
                <a:cubicBezTo>
                  <a:pt x="1440" y="1242"/>
                  <a:pt x="1420" y="1277"/>
                  <a:pt x="1392" y="1290"/>
                </a:cubicBezTo>
                <a:cubicBezTo>
                  <a:pt x="1392" y="1200"/>
                  <a:pt x="1392" y="1200"/>
                  <a:pt x="1392" y="1200"/>
                </a:cubicBezTo>
                <a:cubicBezTo>
                  <a:pt x="1344" y="1200"/>
                  <a:pt x="1344" y="1200"/>
                  <a:pt x="1344" y="1200"/>
                </a:cubicBezTo>
                <a:lnTo>
                  <a:pt x="1344" y="1290"/>
                </a:lnTo>
                <a:close/>
                <a:moveTo>
                  <a:pt x="432" y="672"/>
                </a:moveTo>
                <a:cubicBezTo>
                  <a:pt x="384" y="672"/>
                  <a:pt x="384" y="672"/>
                  <a:pt x="384" y="672"/>
                </a:cubicBezTo>
                <a:cubicBezTo>
                  <a:pt x="384" y="624"/>
                  <a:pt x="384" y="624"/>
                  <a:pt x="384" y="624"/>
                </a:cubicBezTo>
                <a:cubicBezTo>
                  <a:pt x="432" y="624"/>
                  <a:pt x="432" y="624"/>
                  <a:pt x="432" y="624"/>
                </a:cubicBezTo>
                <a:lnTo>
                  <a:pt x="432" y="672"/>
                </a:lnTo>
                <a:close/>
                <a:moveTo>
                  <a:pt x="240" y="672"/>
                </a:moveTo>
                <a:cubicBezTo>
                  <a:pt x="192" y="672"/>
                  <a:pt x="192" y="672"/>
                  <a:pt x="192" y="672"/>
                </a:cubicBezTo>
                <a:cubicBezTo>
                  <a:pt x="192" y="624"/>
                  <a:pt x="192" y="624"/>
                  <a:pt x="192" y="624"/>
                </a:cubicBezTo>
                <a:cubicBezTo>
                  <a:pt x="240" y="624"/>
                  <a:pt x="240" y="624"/>
                  <a:pt x="240" y="624"/>
                </a:cubicBezTo>
                <a:lnTo>
                  <a:pt x="240" y="672"/>
                </a:lnTo>
                <a:close/>
                <a:moveTo>
                  <a:pt x="336" y="672"/>
                </a:moveTo>
                <a:cubicBezTo>
                  <a:pt x="288" y="672"/>
                  <a:pt x="288" y="672"/>
                  <a:pt x="288" y="672"/>
                </a:cubicBezTo>
                <a:cubicBezTo>
                  <a:pt x="288" y="624"/>
                  <a:pt x="288" y="624"/>
                  <a:pt x="288" y="624"/>
                </a:cubicBezTo>
                <a:cubicBezTo>
                  <a:pt x="336" y="624"/>
                  <a:pt x="336" y="624"/>
                  <a:pt x="336" y="624"/>
                </a:cubicBezTo>
                <a:lnTo>
                  <a:pt x="336" y="672"/>
                </a:lnTo>
                <a:close/>
                <a:moveTo>
                  <a:pt x="240" y="1056"/>
                </a:moveTo>
                <a:cubicBezTo>
                  <a:pt x="192" y="1056"/>
                  <a:pt x="192" y="1056"/>
                  <a:pt x="192" y="1056"/>
                </a:cubicBezTo>
                <a:cubicBezTo>
                  <a:pt x="192" y="1008"/>
                  <a:pt x="192" y="1008"/>
                  <a:pt x="192" y="1008"/>
                </a:cubicBezTo>
                <a:cubicBezTo>
                  <a:pt x="240" y="1008"/>
                  <a:pt x="240" y="1008"/>
                  <a:pt x="240" y="1008"/>
                </a:cubicBezTo>
                <a:lnTo>
                  <a:pt x="240" y="1056"/>
                </a:lnTo>
                <a:close/>
                <a:moveTo>
                  <a:pt x="240" y="960"/>
                </a:moveTo>
                <a:cubicBezTo>
                  <a:pt x="192" y="960"/>
                  <a:pt x="192" y="960"/>
                  <a:pt x="192" y="960"/>
                </a:cubicBezTo>
                <a:cubicBezTo>
                  <a:pt x="192" y="912"/>
                  <a:pt x="192" y="912"/>
                  <a:pt x="192" y="912"/>
                </a:cubicBezTo>
                <a:cubicBezTo>
                  <a:pt x="240" y="912"/>
                  <a:pt x="240" y="912"/>
                  <a:pt x="240" y="912"/>
                </a:cubicBezTo>
                <a:lnTo>
                  <a:pt x="240" y="960"/>
                </a:lnTo>
                <a:close/>
                <a:moveTo>
                  <a:pt x="240" y="864"/>
                </a:moveTo>
                <a:cubicBezTo>
                  <a:pt x="192" y="864"/>
                  <a:pt x="192" y="864"/>
                  <a:pt x="192" y="864"/>
                </a:cubicBezTo>
                <a:cubicBezTo>
                  <a:pt x="192" y="816"/>
                  <a:pt x="192" y="816"/>
                  <a:pt x="192" y="816"/>
                </a:cubicBezTo>
                <a:cubicBezTo>
                  <a:pt x="240" y="816"/>
                  <a:pt x="240" y="816"/>
                  <a:pt x="240" y="816"/>
                </a:cubicBezTo>
                <a:lnTo>
                  <a:pt x="240" y="864"/>
                </a:lnTo>
                <a:close/>
                <a:moveTo>
                  <a:pt x="240" y="1152"/>
                </a:moveTo>
                <a:cubicBezTo>
                  <a:pt x="192" y="1152"/>
                  <a:pt x="192" y="1152"/>
                  <a:pt x="192" y="1152"/>
                </a:cubicBezTo>
                <a:cubicBezTo>
                  <a:pt x="192" y="1104"/>
                  <a:pt x="192" y="1104"/>
                  <a:pt x="192" y="1104"/>
                </a:cubicBezTo>
                <a:cubicBezTo>
                  <a:pt x="240" y="1104"/>
                  <a:pt x="240" y="1104"/>
                  <a:pt x="240" y="1104"/>
                </a:cubicBezTo>
                <a:lnTo>
                  <a:pt x="240" y="1152"/>
                </a:lnTo>
                <a:close/>
                <a:moveTo>
                  <a:pt x="240" y="768"/>
                </a:moveTo>
                <a:cubicBezTo>
                  <a:pt x="192" y="768"/>
                  <a:pt x="192" y="768"/>
                  <a:pt x="192" y="768"/>
                </a:cubicBezTo>
                <a:cubicBezTo>
                  <a:pt x="192" y="720"/>
                  <a:pt x="192" y="720"/>
                  <a:pt x="192" y="720"/>
                </a:cubicBezTo>
                <a:cubicBezTo>
                  <a:pt x="240" y="720"/>
                  <a:pt x="240" y="720"/>
                  <a:pt x="240" y="720"/>
                </a:cubicBezTo>
                <a:lnTo>
                  <a:pt x="240" y="768"/>
                </a:lnTo>
                <a:close/>
                <a:moveTo>
                  <a:pt x="240" y="1248"/>
                </a:moveTo>
                <a:cubicBezTo>
                  <a:pt x="192" y="1248"/>
                  <a:pt x="192" y="1248"/>
                  <a:pt x="192" y="1248"/>
                </a:cubicBezTo>
                <a:cubicBezTo>
                  <a:pt x="192" y="1200"/>
                  <a:pt x="192" y="1200"/>
                  <a:pt x="192" y="1200"/>
                </a:cubicBezTo>
                <a:cubicBezTo>
                  <a:pt x="240" y="1200"/>
                  <a:pt x="240" y="1200"/>
                  <a:pt x="240" y="1200"/>
                </a:cubicBezTo>
                <a:lnTo>
                  <a:pt x="240" y="1248"/>
                </a:lnTo>
                <a:close/>
                <a:moveTo>
                  <a:pt x="1296" y="432"/>
                </a:moveTo>
                <a:cubicBezTo>
                  <a:pt x="1248" y="432"/>
                  <a:pt x="1248" y="432"/>
                  <a:pt x="1248" y="432"/>
                </a:cubicBezTo>
                <a:cubicBezTo>
                  <a:pt x="1248" y="384"/>
                  <a:pt x="1248" y="384"/>
                  <a:pt x="1248" y="384"/>
                </a:cubicBezTo>
                <a:cubicBezTo>
                  <a:pt x="1296" y="384"/>
                  <a:pt x="1296" y="384"/>
                  <a:pt x="1296" y="384"/>
                </a:cubicBezTo>
                <a:lnTo>
                  <a:pt x="1296" y="432"/>
                </a:lnTo>
                <a:close/>
                <a:moveTo>
                  <a:pt x="1200" y="432"/>
                </a:moveTo>
                <a:cubicBezTo>
                  <a:pt x="1152" y="432"/>
                  <a:pt x="1152" y="432"/>
                  <a:pt x="1152" y="432"/>
                </a:cubicBezTo>
                <a:cubicBezTo>
                  <a:pt x="1152" y="384"/>
                  <a:pt x="1152" y="384"/>
                  <a:pt x="1152" y="384"/>
                </a:cubicBezTo>
                <a:cubicBezTo>
                  <a:pt x="1200" y="384"/>
                  <a:pt x="1200" y="384"/>
                  <a:pt x="1200" y="384"/>
                </a:cubicBezTo>
                <a:lnTo>
                  <a:pt x="1200" y="432"/>
                </a:lnTo>
                <a:close/>
                <a:moveTo>
                  <a:pt x="1104" y="432"/>
                </a:moveTo>
                <a:cubicBezTo>
                  <a:pt x="1056" y="432"/>
                  <a:pt x="1056" y="432"/>
                  <a:pt x="1056" y="432"/>
                </a:cubicBezTo>
                <a:cubicBezTo>
                  <a:pt x="1056" y="384"/>
                  <a:pt x="1056" y="384"/>
                  <a:pt x="1056" y="384"/>
                </a:cubicBezTo>
                <a:cubicBezTo>
                  <a:pt x="1104" y="384"/>
                  <a:pt x="1104" y="384"/>
                  <a:pt x="1104" y="384"/>
                </a:cubicBezTo>
                <a:lnTo>
                  <a:pt x="1104" y="432"/>
                </a:lnTo>
                <a:close/>
                <a:moveTo>
                  <a:pt x="432" y="1200"/>
                </a:moveTo>
                <a:cubicBezTo>
                  <a:pt x="384" y="1200"/>
                  <a:pt x="384" y="1200"/>
                  <a:pt x="384" y="1200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432" y="1152"/>
                  <a:pt x="432" y="1152"/>
                  <a:pt x="432" y="1152"/>
                </a:cubicBezTo>
                <a:lnTo>
                  <a:pt x="432" y="1200"/>
                </a:lnTo>
                <a:close/>
                <a:moveTo>
                  <a:pt x="432" y="1104"/>
                </a:moveTo>
                <a:cubicBezTo>
                  <a:pt x="384" y="1104"/>
                  <a:pt x="384" y="1104"/>
                  <a:pt x="384" y="1104"/>
                </a:cubicBezTo>
                <a:cubicBezTo>
                  <a:pt x="384" y="1056"/>
                  <a:pt x="384" y="1056"/>
                  <a:pt x="384" y="1056"/>
                </a:cubicBezTo>
                <a:cubicBezTo>
                  <a:pt x="432" y="1056"/>
                  <a:pt x="432" y="1056"/>
                  <a:pt x="432" y="1056"/>
                </a:cubicBezTo>
                <a:lnTo>
                  <a:pt x="432" y="1104"/>
                </a:lnTo>
                <a:close/>
                <a:moveTo>
                  <a:pt x="432" y="1008"/>
                </a:moveTo>
                <a:cubicBezTo>
                  <a:pt x="384" y="1008"/>
                  <a:pt x="384" y="1008"/>
                  <a:pt x="384" y="1008"/>
                </a:cubicBezTo>
                <a:cubicBezTo>
                  <a:pt x="384" y="960"/>
                  <a:pt x="384" y="960"/>
                  <a:pt x="384" y="960"/>
                </a:cubicBezTo>
                <a:cubicBezTo>
                  <a:pt x="432" y="960"/>
                  <a:pt x="432" y="960"/>
                  <a:pt x="432" y="960"/>
                </a:cubicBezTo>
                <a:lnTo>
                  <a:pt x="432" y="1008"/>
                </a:lnTo>
                <a:close/>
                <a:moveTo>
                  <a:pt x="432" y="912"/>
                </a:moveTo>
                <a:cubicBezTo>
                  <a:pt x="384" y="912"/>
                  <a:pt x="384" y="912"/>
                  <a:pt x="384" y="912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32" y="864"/>
                  <a:pt x="432" y="864"/>
                  <a:pt x="432" y="864"/>
                </a:cubicBezTo>
                <a:lnTo>
                  <a:pt x="432" y="912"/>
                </a:lnTo>
                <a:close/>
                <a:moveTo>
                  <a:pt x="528" y="912"/>
                </a:moveTo>
                <a:cubicBezTo>
                  <a:pt x="480" y="912"/>
                  <a:pt x="480" y="912"/>
                  <a:pt x="480" y="912"/>
                </a:cubicBezTo>
                <a:cubicBezTo>
                  <a:pt x="480" y="864"/>
                  <a:pt x="480" y="864"/>
                  <a:pt x="480" y="864"/>
                </a:cubicBezTo>
                <a:cubicBezTo>
                  <a:pt x="528" y="864"/>
                  <a:pt x="528" y="864"/>
                  <a:pt x="528" y="864"/>
                </a:cubicBezTo>
                <a:lnTo>
                  <a:pt x="528" y="912"/>
                </a:lnTo>
                <a:close/>
                <a:moveTo>
                  <a:pt x="528" y="1008"/>
                </a:moveTo>
                <a:cubicBezTo>
                  <a:pt x="480" y="1008"/>
                  <a:pt x="480" y="1008"/>
                  <a:pt x="480" y="1008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528" y="960"/>
                  <a:pt x="528" y="960"/>
                  <a:pt x="528" y="960"/>
                </a:cubicBezTo>
                <a:lnTo>
                  <a:pt x="528" y="1008"/>
                </a:lnTo>
                <a:close/>
                <a:moveTo>
                  <a:pt x="528" y="1200"/>
                </a:moveTo>
                <a:cubicBezTo>
                  <a:pt x="480" y="1200"/>
                  <a:pt x="480" y="1200"/>
                  <a:pt x="480" y="1200"/>
                </a:cubicBezTo>
                <a:cubicBezTo>
                  <a:pt x="480" y="1152"/>
                  <a:pt x="480" y="1152"/>
                  <a:pt x="480" y="1152"/>
                </a:cubicBezTo>
                <a:cubicBezTo>
                  <a:pt x="528" y="1152"/>
                  <a:pt x="528" y="1152"/>
                  <a:pt x="528" y="1152"/>
                </a:cubicBezTo>
                <a:lnTo>
                  <a:pt x="528" y="1200"/>
                </a:lnTo>
                <a:close/>
                <a:moveTo>
                  <a:pt x="528" y="1104"/>
                </a:moveTo>
                <a:cubicBezTo>
                  <a:pt x="480" y="1104"/>
                  <a:pt x="480" y="1104"/>
                  <a:pt x="480" y="1104"/>
                </a:cubicBezTo>
                <a:cubicBezTo>
                  <a:pt x="480" y="1056"/>
                  <a:pt x="480" y="1056"/>
                  <a:pt x="480" y="1056"/>
                </a:cubicBezTo>
                <a:cubicBezTo>
                  <a:pt x="528" y="1056"/>
                  <a:pt x="528" y="1056"/>
                  <a:pt x="528" y="1056"/>
                </a:cubicBezTo>
                <a:lnTo>
                  <a:pt x="528" y="1104"/>
                </a:lnTo>
                <a:close/>
                <a:moveTo>
                  <a:pt x="624" y="1200"/>
                </a:moveTo>
                <a:cubicBezTo>
                  <a:pt x="576" y="1200"/>
                  <a:pt x="576" y="1200"/>
                  <a:pt x="576" y="1200"/>
                </a:cubicBezTo>
                <a:cubicBezTo>
                  <a:pt x="576" y="1152"/>
                  <a:pt x="576" y="1152"/>
                  <a:pt x="576" y="1152"/>
                </a:cubicBezTo>
                <a:cubicBezTo>
                  <a:pt x="624" y="1152"/>
                  <a:pt x="624" y="1152"/>
                  <a:pt x="624" y="1152"/>
                </a:cubicBezTo>
                <a:lnTo>
                  <a:pt x="624" y="1200"/>
                </a:lnTo>
                <a:close/>
                <a:moveTo>
                  <a:pt x="624" y="1008"/>
                </a:moveTo>
                <a:cubicBezTo>
                  <a:pt x="576" y="1008"/>
                  <a:pt x="576" y="1008"/>
                  <a:pt x="576" y="1008"/>
                </a:cubicBezTo>
                <a:cubicBezTo>
                  <a:pt x="576" y="960"/>
                  <a:pt x="576" y="960"/>
                  <a:pt x="576" y="960"/>
                </a:cubicBezTo>
                <a:cubicBezTo>
                  <a:pt x="624" y="960"/>
                  <a:pt x="624" y="960"/>
                  <a:pt x="624" y="960"/>
                </a:cubicBezTo>
                <a:lnTo>
                  <a:pt x="624" y="1008"/>
                </a:lnTo>
                <a:close/>
                <a:moveTo>
                  <a:pt x="624" y="912"/>
                </a:moveTo>
                <a:cubicBezTo>
                  <a:pt x="576" y="912"/>
                  <a:pt x="576" y="912"/>
                  <a:pt x="576" y="912"/>
                </a:cubicBezTo>
                <a:cubicBezTo>
                  <a:pt x="576" y="864"/>
                  <a:pt x="576" y="864"/>
                  <a:pt x="576" y="864"/>
                </a:cubicBezTo>
                <a:cubicBezTo>
                  <a:pt x="624" y="864"/>
                  <a:pt x="624" y="864"/>
                  <a:pt x="624" y="864"/>
                </a:cubicBezTo>
                <a:lnTo>
                  <a:pt x="624" y="912"/>
                </a:lnTo>
                <a:close/>
                <a:moveTo>
                  <a:pt x="624" y="1104"/>
                </a:moveTo>
                <a:cubicBezTo>
                  <a:pt x="576" y="1104"/>
                  <a:pt x="576" y="1104"/>
                  <a:pt x="576" y="1104"/>
                </a:cubicBezTo>
                <a:cubicBezTo>
                  <a:pt x="576" y="1056"/>
                  <a:pt x="576" y="1056"/>
                  <a:pt x="576" y="1056"/>
                </a:cubicBezTo>
                <a:cubicBezTo>
                  <a:pt x="624" y="1056"/>
                  <a:pt x="624" y="1056"/>
                  <a:pt x="624" y="1056"/>
                </a:cubicBezTo>
                <a:lnTo>
                  <a:pt x="624" y="1104"/>
                </a:lnTo>
                <a:close/>
                <a:moveTo>
                  <a:pt x="912" y="1200"/>
                </a:moveTo>
                <a:cubicBezTo>
                  <a:pt x="864" y="1200"/>
                  <a:pt x="864" y="1200"/>
                  <a:pt x="864" y="1200"/>
                </a:cubicBezTo>
                <a:cubicBezTo>
                  <a:pt x="864" y="1152"/>
                  <a:pt x="864" y="1152"/>
                  <a:pt x="864" y="1152"/>
                </a:cubicBezTo>
                <a:cubicBezTo>
                  <a:pt x="912" y="1152"/>
                  <a:pt x="912" y="1152"/>
                  <a:pt x="912" y="1152"/>
                </a:cubicBezTo>
                <a:lnTo>
                  <a:pt x="912" y="1200"/>
                </a:lnTo>
                <a:close/>
                <a:moveTo>
                  <a:pt x="768" y="1152"/>
                </a:moveTo>
                <a:cubicBezTo>
                  <a:pt x="816" y="1152"/>
                  <a:pt x="816" y="1152"/>
                  <a:pt x="816" y="1152"/>
                </a:cubicBezTo>
                <a:cubicBezTo>
                  <a:pt x="816" y="1200"/>
                  <a:pt x="816" y="1200"/>
                  <a:pt x="816" y="1200"/>
                </a:cubicBezTo>
                <a:cubicBezTo>
                  <a:pt x="768" y="1200"/>
                  <a:pt x="768" y="1200"/>
                  <a:pt x="768" y="1200"/>
                </a:cubicBezTo>
                <a:lnTo>
                  <a:pt x="768" y="1152"/>
                </a:lnTo>
                <a:close/>
                <a:moveTo>
                  <a:pt x="1008" y="1200"/>
                </a:moveTo>
                <a:cubicBezTo>
                  <a:pt x="960" y="1200"/>
                  <a:pt x="960" y="1200"/>
                  <a:pt x="960" y="1200"/>
                </a:cubicBezTo>
                <a:cubicBezTo>
                  <a:pt x="960" y="1152"/>
                  <a:pt x="960" y="1152"/>
                  <a:pt x="960" y="1152"/>
                </a:cubicBezTo>
                <a:cubicBezTo>
                  <a:pt x="1008" y="1152"/>
                  <a:pt x="1008" y="1152"/>
                  <a:pt x="1008" y="1152"/>
                </a:cubicBezTo>
                <a:lnTo>
                  <a:pt x="1008" y="1200"/>
                </a:lnTo>
                <a:close/>
                <a:moveTo>
                  <a:pt x="912" y="1104"/>
                </a:moveTo>
                <a:cubicBezTo>
                  <a:pt x="864" y="1104"/>
                  <a:pt x="864" y="1104"/>
                  <a:pt x="864" y="1104"/>
                </a:cubicBezTo>
                <a:cubicBezTo>
                  <a:pt x="864" y="1056"/>
                  <a:pt x="864" y="1056"/>
                  <a:pt x="864" y="1056"/>
                </a:cubicBezTo>
                <a:cubicBezTo>
                  <a:pt x="912" y="1056"/>
                  <a:pt x="912" y="1056"/>
                  <a:pt x="912" y="1056"/>
                </a:cubicBezTo>
                <a:lnTo>
                  <a:pt x="912" y="1104"/>
                </a:lnTo>
                <a:close/>
                <a:moveTo>
                  <a:pt x="768" y="1056"/>
                </a:moveTo>
                <a:cubicBezTo>
                  <a:pt x="816" y="1056"/>
                  <a:pt x="816" y="1056"/>
                  <a:pt x="816" y="1056"/>
                </a:cubicBezTo>
                <a:cubicBezTo>
                  <a:pt x="816" y="1104"/>
                  <a:pt x="816" y="1104"/>
                  <a:pt x="816" y="1104"/>
                </a:cubicBezTo>
                <a:cubicBezTo>
                  <a:pt x="768" y="1104"/>
                  <a:pt x="768" y="1104"/>
                  <a:pt x="768" y="1104"/>
                </a:cubicBezTo>
                <a:lnTo>
                  <a:pt x="768" y="1056"/>
                </a:lnTo>
                <a:close/>
                <a:moveTo>
                  <a:pt x="1008" y="1104"/>
                </a:moveTo>
                <a:cubicBezTo>
                  <a:pt x="960" y="1104"/>
                  <a:pt x="960" y="1104"/>
                  <a:pt x="960" y="1104"/>
                </a:cubicBezTo>
                <a:cubicBezTo>
                  <a:pt x="960" y="1056"/>
                  <a:pt x="960" y="1056"/>
                  <a:pt x="960" y="1056"/>
                </a:cubicBezTo>
                <a:cubicBezTo>
                  <a:pt x="1008" y="1056"/>
                  <a:pt x="1008" y="1056"/>
                  <a:pt x="1008" y="1056"/>
                </a:cubicBezTo>
                <a:lnTo>
                  <a:pt x="1008" y="1104"/>
                </a:lnTo>
                <a:close/>
                <a:moveTo>
                  <a:pt x="1008" y="1008"/>
                </a:moveTo>
                <a:cubicBezTo>
                  <a:pt x="960" y="1008"/>
                  <a:pt x="960" y="1008"/>
                  <a:pt x="960" y="1008"/>
                </a:cubicBezTo>
                <a:cubicBezTo>
                  <a:pt x="960" y="960"/>
                  <a:pt x="960" y="960"/>
                  <a:pt x="960" y="960"/>
                </a:cubicBezTo>
                <a:cubicBezTo>
                  <a:pt x="1008" y="960"/>
                  <a:pt x="1008" y="960"/>
                  <a:pt x="1008" y="960"/>
                </a:cubicBezTo>
                <a:lnTo>
                  <a:pt x="1008" y="1008"/>
                </a:lnTo>
                <a:close/>
                <a:moveTo>
                  <a:pt x="768" y="960"/>
                </a:moveTo>
                <a:cubicBezTo>
                  <a:pt x="816" y="960"/>
                  <a:pt x="816" y="960"/>
                  <a:pt x="816" y="960"/>
                </a:cubicBezTo>
                <a:cubicBezTo>
                  <a:pt x="816" y="1008"/>
                  <a:pt x="816" y="1008"/>
                  <a:pt x="816" y="1008"/>
                </a:cubicBezTo>
                <a:cubicBezTo>
                  <a:pt x="768" y="1008"/>
                  <a:pt x="768" y="1008"/>
                  <a:pt x="768" y="1008"/>
                </a:cubicBezTo>
                <a:lnTo>
                  <a:pt x="768" y="960"/>
                </a:lnTo>
                <a:close/>
                <a:moveTo>
                  <a:pt x="912" y="1008"/>
                </a:moveTo>
                <a:cubicBezTo>
                  <a:pt x="864" y="1008"/>
                  <a:pt x="864" y="1008"/>
                  <a:pt x="864" y="1008"/>
                </a:cubicBezTo>
                <a:cubicBezTo>
                  <a:pt x="864" y="960"/>
                  <a:pt x="864" y="960"/>
                  <a:pt x="864" y="960"/>
                </a:cubicBezTo>
                <a:cubicBezTo>
                  <a:pt x="912" y="960"/>
                  <a:pt x="912" y="960"/>
                  <a:pt x="912" y="960"/>
                </a:cubicBezTo>
                <a:lnTo>
                  <a:pt x="912" y="1008"/>
                </a:lnTo>
                <a:close/>
                <a:moveTo>
                  <a:pt x="768" y="864"/>
                </a:moveTo>
                <a:cubicBezTo>
                  <a:pt x="816" y="864"/>
                  <a:pt x="816" y="864"/>
                  <a:pt x="816" y="864"/>
                </a:cubicBezTo>
                <a:cubicBezTo>
                  <a:pt x="816" y="912"/>
                  <a:pt x="816" y="912"/>
                  <a:pt x="816" y="912"/>
                </a:cubicBezTo>
                <a:cubicBezTo>
                  <a:pt x="768" y="912"/>
                  <a:pt x="768" y="912"/>
                  <a:pt x="768" y="912"/>
                </a:cubicBezTo>
                <a:lnTo>
                  <a:pt x="768" y="864"/>
                </a:lnTo>
                <a:close/>
                <a:moveTo>
                  <a:pt x="1008" y="912"/>
                </a:moveTo>
                <a:cubicBezTo>
                  <a:pt x="960" y="912"/>
                  <a:pt x="960" y="912"/>
                  <a:pt x="960" y="912"/>
                </a:cubicBezTo>
                <a:cubicBezTo>
                  <a:pt x="960" y="864"/>
                  <a:pt x="960" y="864"/>
                  <a:pt x="960" y="864"/>
                </a:cubicBezTo>
                <a:cubicBezTo>
                  <a:pt x="1008" y="864"/>
                  <a:pt x="1008" y="864"/>
                  <a:pt x="1008" y="864"/>
                </a:cubicBezTo>
                <a:lnTo>
                  <a:pt x="1008" y="912"/>
                </a:lnTo>
                <a:close/>
                <a:moveTo>
                  <a:pt x="912" y="912"/>
                </a:moveTo>
                <a:cubicBezTo>
                  <a:pt x="864" y="912"/>
                  <a:pt x="864" y="912"/>
                  <a:pt x="864" y="912"/>
                </a:cubicBezTo>
                <a:cubicBezTo>
                  <a:pt x="864" y="864"/>
                  <a:pt x="864" y="864"/>
                  <a:pt x="864" y="864"/>
                </a:cubicBezTo>
                <a:cubicBezTo>
                  <a:pt x="912" y="864"/>
                  <a:pt x="912" y="864"/>
                  <a:pt x="912" y="864"/>
                </a:cubicBezTo>
                <a:lnTo>
                  <a:pt x="912" y="912"/>
                </a:lnTo>
                <a:close/>
                <a:moveTo>
                  <a:pt x="1008" y="816"/>
                </a:moveTo>
                <a:cubicBezTo>
                  <a:pt x="960" y="816"/>
                  <a:pt x="960" y="816"/>
                  <a:pt x="960" y="816"/>
                </a:cubicBezTo>
                <a:cubicBezTo>
                  <a:pt x="960" y="768"/>
                  <a:pt x="960" y="768"/>
                  <a:pt x="960" y="768"/>
                </a:cubicBezTo>
                <a:cubicBezTo>
                  <a:pt x="1008" y="768"/>
                  <a:pt x="1008" y="768"/>
                  <a:pt x="1008" y="768"/>
                </a:cubicBezTo>
                <a:lnTo>
                  <a:pt x="1008" y="816"/>
                </a:lnTo>
                <a:close/>
                <a:moveTo>
                  <a:pt x="912" y="816"/>
                </a:moveTo>
                <a:cubicBezTo>
                  <a:pt x="864" y="816"/>
                  <a:pt x="864" y="816"/>
                  <a:pt x="864" y="816"/>
                </a:cubicBezTo>
                <a:cubicBezTo>
                  <a:pt x="864" y="768"/>
                  <a:pt x="864" y="768"/>
                  <a:pt x="864" y="768"/>
                </a:cubicBezTo>
                <a:cubicBezTo>
                  <a:pt x="912" y="768"/>
                  <a:pt x="912" y="768"/>
                  <a:pt x="912" y="768"/>
                </a:cubicBezTo>
                <a:lnTo>
                  <a:pt x="912" y="816"/>
                </a:lnTo>
                <a:close/>
                <a:moveTo>
                  <a:pt x="768" y="768"/>
                </a:moveTo>
                <a:cubicBezTo>
                  <a:pt x="816" y="768"/>
                  <a:pt x="816" y="768"/>
                  <a:pt x="816" y="768"/>
                </a:cubicBezTo>
                <a:cubicBezTo>
                  <a:pt x="816" y="816"/>
                  <a:pt x="816" y="816"/>
                  <a:pt x="816" y="816"/>
                </a:cubicBezTo>
                <a:cubicBezTo>
                  <a:pt x="768" y="816"/>
                  <a:pt x="768" y="816"/>
                  <a:pt x="768" y="816"/>
                </a:cubicBezTo>
                <a:lnTo>
                  <a:pt x="768" y="768"/>
                </a:lnTo>
                <a:close/>
                <a:moveTo>
                  <a:pt x="912" y="720"/>
                </a:moveTo>
                <a:cubicBezTo>
                  <a:pt x="864" y="720"/>
                  <a:pt x="864" y="720"/>
                  <a:pt x="864" y="720"/>
                </a:cubicBezTo>
                <a:cubicBezTo>
                  <a:pt x="864" y="672"/>
                  <a:pt x="864" y="672"/>
                  <a:pt x="864" y="672"/>
                </a:cubicBezTo>
                <a:cubicBezTo>
                  <a:pt x="912" y="672"/>
                  <a:pt x="912" y="672"/>
                  <a:pt x="912" y="672"/>
                </a:cubicBezTo>
                <a:lnTo>
                  <a:pt x="912" y="720"/>
                </a:lnTo>
                <a:close/>
                <a:moveTo>
                  <a:pt x="1008" y="720"/>
                </a:moveTo>
                <a:cubicBezTo>
                  <a:pt x="960" y="720"/>
                  <a:pt x="960" y="720"/>
                  <a:pt x="960" y="720"/>
                </a:cubicBezTo>
                <a:cubicBezTo>
                  <a:pt x="960" y="672"/>
                  <a:pt x="960" y="672"/>
                  <a:pt x="960" y="672"/>
                </a:cubicBezTo>
                <a:cubicBezTo>
                  <a:pt x="1008" y="672"/>
                  <a:pt x="1008" y="672"/>
                  <a:pt x="1008" y="672"/>
                </a:cubicBezTo>
                <a:lnTo>
                  <a:pt x="1008" y="720"/>
                </a:lnTo>
                <a:close/>
                <a:moveTo>
                  <a:pt x="1200" y="528"/>
                </a:moveTo>
                <a:cubicBezTo>
                  <a:pt x="1152" y="528"/>
                  <a:pt x="1152" y="528"/>
                  <a:pt x="1152" y="528"/>
                </a:cubicBezTo>
                <a:cubicBezTo>
                  <a:pt x="1152" y="480"/>
                  <a:pt x="1152" y="480"/>
                  <a:pt x="1152" y="480"/>
                </a:cubicBezTo>
                <a:cubicBezTo>
                  <a:pt x="1200" y="480"/>
                  <a:pt x="1200" y="480"/>
                  <a:pt x="1200" y="480"/>
                </a:cubicBezTo>
                <a:lnTo>
                  <a:pt x="1200" y="528"/>
                </a:lnTo>
                <a:close/>
                <a:moveTo>
                  <a:pt x="1296" y="528"/>
                </a:moveTo>
                <a:cubicBezTo>
                  <a:pt x="1248" y="528"/>
                  <a:pt x="1248" y="528"/>
                  <a:pt x="1248" y="528"/>
                </a:cubicBezTo>
                <a:cubicBezTo>
                  <a:pt x="1248" y="480"/>
                  <a:pt x="1248" y="480"/>
                  <a:pt x="1248" y="480"/>
                </a:cubicBezTo>
                <a:cubicBezTo>
                  <a:pt x="1296" y="480"/>
                  <a:pt x="1296" y="480"/>
                  <a:pt x="1296" y="480"/>
                </a:cubicBezTo>
                <a:lnTo>
                  <a:pt x="1296" y="528"/>
                </a:lnTo>
                <a:close/>
                <a:moveTo>
                  <a:pt x="1296" y="624"/>
                </a:moveTo>
                <a:cubicBezTo>
                  <a:pt x="1248" y="624"/>
                  <a:pt x="1248" y="624"/>
                  <a:pt x="1248" y="624"/>
                </a:cubicBezTo>
                <a:cubicBezTo>
                  <a:pt x="1248" y="576"/>
                  <a:pt x="1248" y="576"/>
                  <a:pt x="1248" y="576"/>
                </a:cubicBezTo>
                <a:cubicBezTo>
                  <a:pt x="1296" y="576"/>
                  <a:pt x="1296" y="576"/>
                  <a:pt x="1296" y="576"/>
                </a:cubicBezTo>
                <a:lnTo>
                  <a:pt x="1296" y="624"/>
                </a:lnTo>
                <a:close/>
                <a:moveTo>
                  <a:pt x="1200" y="624"/>
                </a:moveTo>
                <a:cubicBezTo>
                  <a:pt x="1152" y="624"/>
                  <a:pt x="1152" y="624"/>
                  <a:pt x="1152" y="624"/>
                </a:cubicBezTo>
                <a:cubicBezTo>
                  <a:pt x="1152" y="576"/>
                  <a:pt x="1152" y="576"/>
                  <a:pt x="1152" y="576"/>
                </a:cubicBezTo>
                <a:cubicBezTo>
                  <a:pt x="1200" y="576"/>
                  <a:pt x="1200" y="576"/>
                  <a:pt x="1200" y="576"/>
                </a:cubicBezTo>
                <a:lnTo>
                  <a:pt x="1200" y="624"/>
                </a:lnTo>
                <a:close/>
                <a:moveTo>
                  <a:pt x="1200" y="720"/>
                </a:moveTo>
                <a:cubicBezTo>
                  <a:pt x="1152" y="720"/>
                  <a:pt x="1152" y="720"/>
                  <a:pt x="1152" y="720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200" y="672"/>
                  <a:pt x="1200" y="672"/>
                  <a:pt x="1200" y="672"/>
                </a:cubicBezTo>
                <a:lnTo>
                  <a:pt x="1200" y="720"/>
                </a:lnTo>
                <a:close/>
                <a:moveTo>
                  <a:pt x="1296" y="720"/>
                </a:moveTo>
                <a:cubicBezTo>
                  <a:pt x="1248" y="720"/>
                  <a:pt x="1248" y="720"/>
                  <a:pt x="1248" y="720"/>
                </a:cubicBezTo>
                <a:cubicBezTo>
                  <a:pt x="1248" y="672"/>
                  <a:pt x="1248" y="672"/>
                  <a:pt x="1248" y="672"/>
                </a:cubicBezTo>
                <a:cubicBezTo>
                  <a:pt x="1296" y="672"/>
                  <a:pt x="1296" y="672"/>
                  <a:pt x="1296" y="672"/>
                </a:cubicBezTo>
                <a:lnTo>
                  <a:pt x="1296" y="720"/>
                </a:lnTo>
                <a:close/>
                <a:moveTo>
                  <a:pt x="1296" y="816"/>
                </a:moveTo>
                <a:cubicBezTo>
                  <a:pt x="1248" y="816"/>
                  <a:pt x="1248" y="816"/>
                  <a:pt x="1248" y="816"/>
                </a:cubicBezTo>
                <a:cubicBezTo>
                  <a:pt x="1248" y="768"/>
                  <a:pt x="1248" y="768"/>
                  <a:pt x="1248" y="768"/>
                </a:cubicBezTo>
                <a:cubicBezTo>
                  <a:pt x="1296" y="768"/>
                  <a:pt x="1296" y="768"/>
                  <a:pt x="1296" y="768"/>
                </a:cubicBezTo>
                <a:lnTo>
                  <a:pt x="1296" y="816"/>
                </a:lnTo>
                <a:close/>
                <a:moveTo>
                  <a:pt x="1200" y="816"/>
                </a:moveTo>
                <a:cubicBezTo>
                  <a:pt x="1152" y="816"/>
                  <a:pt x="1152" y="816"/>
                  <a:pt x="1152" y="816"/>
                </a:cubicBezTo>
                <a:cubicBezTo>
                  <a:pt x="1152" y="768"/>
                  <a:pt x="1152" y="768"/>
                  <a:pt x="1152" y="768"/>
                </a:cubicBezTo>
                <a:cubicBezTo>
                  <a:pt x="1200" y="768"/>
                  <a:pt x="1200" y="768"/>
                  <a:pt x="1200" y="768"/>
                </a:cubicBezTo>
                <a:lnTo>
                  <a:pt x="1200" y="816"/>
                </a:lnTo>
                <a:close/>
                <a:moveTo>
                  <a:pt x="1200" y="912"/>
                </a:moveTo>
                <a:cubicBezTo>
                  <a:pt x="1152" y="912"/>
                  <a:pt x="1152" y="912"/>
                  <a:pt x="1152" y="912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200" y="864"/>
                  <a:pt x="1200" y="864"/>
                  <a:pt x="1200" y="864"/>
                </a:cubicBezTo>
                <a:lnTo>
                  <a:pt x="1200" y="912"/>
                </a:lnTo>
                <a:close/>
                <a:moveTo>
                  <a:pt x="1296" y="912"/>
                </a:moveTo>
                <a:cubicBezTo>
                  <a:pt x="1248" y="912"/>
                  <a:pt x="1248" y="912"/>
                  <a:pt x="1248" y="912"/>
                </a:cubicBezTo>
                <a:cubicBezTo>
                  <a:pt x="1248" y="864"/>
                  <a:pt x="1248" y="864"/>
                  <a:pt x="1248" y="864"/>
                </a:cubicBezTo>
                <a:cubicBezTo>
                  <a:pt x="1296" y="864"/>
                  <a:pt x="1296" y="864"/>
                  <a:pt x="1296" y="864"/>
                </a:cubicBezTo>
                <a:lnTo>
                  <a:pt x="1296" y="912"/>
                </a:lnTo>
                <a:close/>
                <a:moveTo>
                  <a:pt x="1296" y="1008"/>
                </a:moveTo>
                <a:cubicBezTo>
                  <a:pt x="1248" y="1008"/>
                  <a:pt x="1248" y="1008"/>
                  <a:pt x="1248" y="1008"/>
                </a:cubicBezTo>
                <a:cubicBezTo>
                  <a:pt x="1248" y="960"/>
                  <a:pt x="1248" y="960"/>
                  <a:pt x="1248" y="960"/>
                </a:cubicBezTo>
                <a:cubicBezTo>
                  <a:pt x="1296" y="960"/>
                  <a:pt x="1296" y="960"/>
                  <a:pt x="1296" y="960"/>
                </a:cubicBezTo>
                <a:lnTo>
                  <a:pt x="1296" y="1008"/>
                </a:lnTo>
                <a:close/>
                <a:moveTo>
                  <a:pt x="1200" y="1008"/>
                </a:moveTo>
                <a:cubicBezTo>
                  <a:pt x="1152" y="1008"/>
                  <a:pt x="1152" y="1008"/>
                  <a:pt x="1152" y="1008"/>
                </a:cubicBezTo>
                <a:cubicBezTo>
                  <a:pt x="1152" y="960"/>
                  <a:pt x="1152" y="960"/>
                  <a:pt x="1152" y="960"/>
                </a:cubicBezTo>
                <a:cubicBezTo>
                  <a:pt x="1200" y="960"/>
                  <a:pt x="1200" y="960"/>
                  <a:pt x="1200" y="960"/>
                </a:cubicBezTo>
                <a:lnTo>
                  <a:pt x="1200" y="10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 rot="1042452">
            <a:off x="582244" y="4414269"/>
            <a:ext cx="1026395" cy="1026395"/>
            <a:chOff x="3765084" y="-3208150"/>
            <a:chExt cx="4473575" cy="4473575"/>
          </a:xfrm>
          <a:solidFill>
            <a:schemeClr val="bg1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3765084" y="-3208150"/>
              <a:ext cx="4473575" cy="4473575"/>
            </a:xfrm>
            <a:custGeom>
              <a:avLst/>
              <a:gdLst>
                <a:gd name="T0" fmla="*/ 1392 w 1488"/>
                <a:gd name="T1" fmla="*/ 720 h 1488"/>
                <a:gd name="T2" fmla="*/ 1344 w 1488"/>
                <a:gd name="T3" fmla="*/ 480 h 1488"/>
                <a:gd name="T4" fmla="*/ 1248 w 1488"/>
                <a:gd name="T5" fmla="*/ 384 h 1488"/>
                <a:gd name="T6" fmla="*/ 1200 w 1488"/>
                <a:gd name="T7" fmla="*/ 624 h 1488"/>
                <a:gd name="T8" fmla="*/ 1008 w 1488"/>
                <a:gd name="T9" fmla="*/ 120 h 1488"/>
                <a:gd name="T10" fmla="*/ 960 w 1488"/>
                <a:gd name="T11" fmla="*/ 129 h 1488"/>
                <a:gd name="T12" fmla="*/ 864 w 1488"/>
                <a:gd name="T13" fmla="*/ 0 h 1488"/>
                <a:gd name="T14" fmla="*/ 816 w 1488"/>
                <a:gd name="T15" fmla="*/ 48 h 1488"/>
                <a:gd name="T16" fmla="*/ 624 w 1488"/>
                <a:gd name="T17" fmla="*/ 196 h 1488"/>
                <a:gd name="T18" fmla="*/ 192 w 1488"/>
                <a:gd name="T19" fmla="*/ 384 h 1488"/>
                <a:gd name="T20" fmla="*/ 216 w 1488"/>
                <a:gd name="T21" fmla="*/ 672 h 1488"/>
                <a:gd name="T22" fmla="*/ 192 w 1488"/>
                <a:gd name="T23" fmla="*/ 1085 h 1488"/>
                <a:gd name="T24" fmla="*/ 96 w 1488"/>
                <a:gd name="T25" fmla="*/ 1341 h 1488"/>
                <a:gd name="T26" fmla="*/ 0 w 1488"/>
                <a:gd name="T27" fmla="*/ 1488 h 1488"/>
                <a:gd name="T28" fmla="*/ 1440 w 1488"/>
                <a:gd name="T29" fmla="*/ 1440 h 1488"/>
                <a:gd name="T30" fmla="*/ 144 w 1488"/>
                <a:gd name="T31" fmla="*/ 1341 h 1488"/>
                <a:gd name="T32" fmla="*/ 120 w 1488"/>
                <a:gd name="T33" fmla="*/ 1296 h 1488"/>
                <a:gd name="T34" fmla="*/ 192 w 1488"/>
                <a:gd name="T35" fmla="*/ 1200 h 1488"/>
                <a:gd name="T36" fmla="*/ 1296 w 1488"/>
                <a:gd name="T37" fmla="*/ 528 h 1488"/>
                <a:gd name="T38" fmla="*/ 1248 w 1488"/>
                <a:gd name="T39" fmla="*/ 528 h 1488"/>
                <a:gd name="T40" fmla="*/ 1008 w 1488"/>
                <a:gd name="T41" fmla="*/ 720 h 1488"/>
                <a:gd name="T42" fmla="*/ 672 w 1488"/>
                <a:gd name="T43" fmla="*/ 236 h 1488"/>
                <a:gd name="T44" fmla="*/ 960 w 1488"/>
                <a:gd name="T45" fmla="*/ 624 h 1488"/>
                <a:gd name="T46" fmla="*/ 912 w 1488"/>
                <a:gd name="T47" fmla="*/ 1296 h 1488"/>
                <a:gd name="T48" fmla="*/ 672 w 1488"/>
                <a:gd name="T49" fmla="*/ 1255 h 1488"/>
                <a:gd name="T50" fmla="*/ 96 w 1488"/>
                <a:gd name="T51" fmla="*/ 864 h 1488"/>
                <a:gd name="T52" fmla="*/ 240 w 1488"/>
                <a:gd name="T53" fmla="*/ 1005 h 1488"/>
                <a:gd name="T54" fmla="*/ 192 w 1488"/>
                <a:gd name="T55" fmla="*/ 1005 h 1488"/>
                <a:gd name="T56" fmla="*/ 360 w 1488"/>
                <a:gd name="T57" fmla="*/ 1080 h 1488"/>
                <a:gd name="T58" fmla="*/ 372 w 1488"/>
                <a:gd name="T59" fmla="*/ 793 h 1488"/>
                <a:gd name="T60" fmla="*/ 240 w 1488"/>
                <a:gd name="T61" fmla="*/ 1279 h 1488"/>
                <a:gd name="T62" fmla="*/ 339 w 1488"/>
                <a:gd name="T63" fmla="*/ 1440 h 1488"/>
                <a:gd name="T64" fmla="*/ 384 w 1488"/>
                <a:gd name="T65" fmla="*/ 1185 h 1488"/>
                <a:gd name="T66" fmla="*/ 441 w 1488"/>
                <a:gd name="T67" fmla="*/ 768 h 1488"/>
                <a:gd name="T68" fmla="*/ 432 w 1488"/>
                <a:gd name="T69" fmla="*/ 720 h 1488"/>
                <a:gd name="T70" fmla="*/ 347 w 1488"/>
                <a:gd name="T71" fmla="*/ 745 h 1488"/>
                <a:gd name="T72" fmla="*/ 624 w 1488"/>
                <a:gd name="T73" fmla="*/ 384 h 1488"/>
                <a:gd name="T74" fmla="*/ 552 w 1488"/>
                <a:gd name="T75" fmla="*/ 1344 h 1488"/>
                <a:gd name="T76" fmla="*/ 339 w 1488"/>
                <a:gd name="T77" fmla="*/ 1440 h 1488"/>
                <a:gd name="T78" fmla="*/ 456 w 1488"/>
                <a:gd name="T79" fmla="*/ 1344 h 1488"/>
                <a:gd name="T80" fmla="*/ 552 w 1488"/>
                <a:gd name="T81" fmla="*/ 1392 h 1488"/>
                <a:gd name="T82" fmla="*/ 605 w 1488"/>
                <a:gd name="T83" fmla="*/ 1380 h 1488"/>
                <a:gd name="T84" fmla="*/ 840 w 1488"/>
                <a:gd name="T85" fmla="*/ 1385 h 1488"/>
                <a:gd name="T86" fmla="*/ 984 w 1488"/>
                <a:gd name="T87" fmla="*/ 1385 h 1488"/>
                <a:gd name="T88" fmla="*/ 1218 w 1488"/>
                <a:gd name="T89" fmla="*/ 1379 h 1488"/>
                <a:gd name="T90" fmla="*/ 1368 w 1488"/>
                <a:gd name="T91" fmla="*/ 1440 h 1488"/>
                <a:gd name="T92" fmla="*/ 1056 w 1488"/>
                <a:gd name="T93" fmla="*/ 864 h 1488"/>
                <a:gd name="T94" fmla="*/ 1104 w 1488"/>
                <a:gd name="T95" fmla="*/ 1248 h 1488"/>
                <a:gd name="T96" fmla="*/ 1200 w 1488"/>
                <a:gd name="T97" fmla="*/ 864 h 1488"/>
                <a:gd name="T98" fmla="*/ 1256 w 1488"/>
                <a:gd name="T99" fmla="*/ 1345 h 1488"/>
                <a:gd name="T100" fmla="*/ 1344 w 1488"/>
                <a:gd name="T101" fmla="*/ 1361 h 1488"/>
                <a:gd name="T102" fmla="*/ 1008 w 1488"/>
                <a:gd name="T103" fmla="*/ 1278 h 1488"/>
                <a:gd name="T104" fmla="*/ 960 w 1488"/>
                <a:gd name="T105" fmla="*/ 76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8" h="1488">
                  <a:moveTo>
                    <a:pt x="1440" y="1440"/>
                  </a:moveTo>
                  <a:cubicBezTo>
                    <a:pt x="1440" y="720"/>
                    <a:pt x="1440" y="720"/>
                    <a:pt x="1440" y="720"/>
                  </a:cubicBezTo>
                  <a:cubicBezTo>
                    <a:pt x="1392" y="720"/>
                    <a:pt x="1392" y="720"/>
                    <a:pt x="1392" y="720"/>
                  </a:cubicBezTo>
                  <a:cubicBezTo>
                    <a:pt x="1392" y="624"/>
                    <a:pt x="1392" y="624"/>
                    <a:pt x="1392" y="624"/>
                  </a:cubicBezTo>
                  <a:cubicBezTo>
                    <a:pt x="1344" y="624"/>
                    <a:pt x="1344" y="624"/>
                    <a:pt x="1344" y="624"/>
                  </a:cubicBezTo>
                  <a:cubicBezTo>
                    <a:pt x="1344" y="480"/>
                    <a:pt x="1344" y="480"/>
                    <a:pt x="1344" y="480"/>
                  </a:cubicBezTo>
                  <a:cubicBezTo>
                    <a:pt x="1296" y="480"/>
                    <a:pt x="1296" y="480"/>
                    <a:pt x="1296" y="480"/>
                  </a:cubicBezTo>
                  <a:cubicBezTo>
                    <a:pt x="1296" y="384"/>
                    <a:pt x="1296" y="384"/>
                    <a:pt x="1296" y="384"/>
                  </a:cubicBezTo>
                  <a:cubicBezTo>
                    <a:pt x="1248" y="384"/>
                    <a:pt x="1248" y="384"/>
                    <a:pt x="1248" y="384"/>
                  </a:cubicBezTo>
                  <a:cubicBezTo>
                    <a:pt x="1248" y="480"/>
                    <a:pt x="1248" y="480"/>
                    <a:pt x="1248" y="480"/>
                  </a:cubicBezTo>
                  <a:cubicBezTo>
                    <a:pt x="1200" y="480"/>
                    <a:pt x="1200" y="480"/>
                    <a:pt x="1200" y="480"/>
                  </a:cubicBezTo>
                  <a:cubicBezTo>
                    <a:pt x="1200" y="624"/>
                    <a:pt x="1200" y="624"/>
                    <a:pt x="1200" y="624"/>
                  </a:cubicBezTo>
                  <a:cubicBezTo>
                    <a:pt x="1152" y="624"/>
                    <a:pt x="1152" y="624"/>
                    <a:pt x="1152" y="624"/>
                  </a:cubicBezTo>
                  <a:cubicBezTo>
                    <a:pt x="1152" y="91"/>
                    <a:pt x="1152" y="91"/>
                    <a:pt x="1152" y="91"/>
                  </a:cubicBezTo>
                  <a:cubicBezTo>
                    <a:pt x="1008" y="120"/>
                    <a:pt x="1008" y="120"/>
                    <a:pt x="1008" y="120"/>
                  </a:cubicBezTo>
                  <a:cubicBezTo>
                    <a:pt x="1008" y="48"/>
                    <a:pt x="1008" y="48"/>
                    <a:pt x="1008" y="48"/>
                  </a:cubicBezTo>
                  <a:cubicBezTo>
                    <a:pt x="960" y="48"/>
                    <a:pt x="960" y="48"/>
                    <a:pt x="960" y="48"/>
                  </a:cubicBezTo>
                  <a:cubicBezTo>
                    <a:pt x="960" y="129"/>
                    <a:pt x="960" y="129"/>
                    <a:pt x="960" y="129"/>
                  </a:cubicBezTo>
                  <a:cubicBezTo>
                    <a:pt x="912" y="139"/>
                    <a:pt x="912" y="139"/>
                    <a:pt x="912" y="139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64" y="148"/>
                    <a:pt x="864" y="148"/>
                    <a:pt x="864" y="148"/>
                  </a:cubicBezTo>
                  <a:cubicBezTo>
                    <a:pt x="816" y="158"/>
                    <a:pt x="816" y="158"/>
                    <a:pt x="816" y="158"/>
                  </a:cubicBezTo>
                  <a:cubicBezTo>
                    <a:pt x="816" y="48"/>
                    <a:pt x="816" y="48"/>
                    <a:pt x="816" y="48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168"/>
                    <a:pt x="768" y="168"/>
                    <a:pt x="768" y="168"/>
                  </a:cubicBezTo>
                  <a:cubicBezTo>
                    <a:pt x="624" y="196"/>
                    <a:pt x="624" y="196"/>
                    <a:pt x="624" y="196"/>
                  </a:cubicBezTo>
                  <a:cubicBezTo>
                    <a:pt x="624" y="336"/>
                    <a:pt x="624" y="336"/>
                    <a:pt x="624" y="336"/>
                  </a:cubicBezTo>
                  <a:cubicBezTo>
                    <a:pt x="192" y="336"/>
                    <a:pt x="192" y="336"/>
                    <a:pt x="192" y="336"/>
                  </a:cubicBezTo>
                  <a:cubicBezTo>
                    <a:pt x="192" y="384"/>
                    <a:pt x="192" y="384"/>
                    <a:pt x="192" y="384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32" y="673"/>
                    <a:pt x="224" y="672"/>
                    <a:pt x="216" y="672"/>
                  </a:cubicBezTo>
                  <a:cubicBezTo>
                    <a:pt x="123" y="672"/>
                    <a:pt x="48" y="758"/>
                    <a:pt x="48" y="864"/>
                  </a:cubicBezTo>
                  <a:cubicBezTo>
                    <a:pt x="48" y="961"/>
                    <a:pt x="111" y="1040"/>
                    <a:pt x="192" y="1054"/>
                  </a:cubicBezTo>
                  <a:cubicBezTo>
                    <a:pt x="192" y="1085"/>
                    <a:pt x="192" y="1085"/>
                    <a:pt x="192" y="1085"/>
                  </a:cubicBezTo>
                  <a:cubicBezTo>
                    <a:pt x="172" y="1067"/>
                    <a:pt x="147" y="1056"/>
                    <a:pt x="120" y="1056"/>
                  </a:cubicBezTo>
                  <a:cubicBezTo>
                    <a:pt x="54" y="1056"/>
                    <a:pt x="0" y="1121"/>
                    <a:pt x="0" y="1200"/>
                  </a:cubicBezTo>
                  <a:cubicBezTo>
                    <a:pt x="0" y="1270"/>
                    <a:pt x="41" y="1328"/>
                    <a:pt x="96" y="1341"/>
                  </a:cubicBezTo>
                  <a:cubicBezTo>
                    <a:pt x="96" y="1440"/>
                    <a:pt x="96" y="1440"/>
                    <a:pt x="96" y="1440"/>
                  </a:cubicBezTo>
                  <a:cubicBezTo>
                    <a:pt x="0" y="1440"/>
                    <a:pt x="0" y="1440"/>
                    <a:pt x="0" y="1440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1488" y="1488"/>
                    <a:pt x="1488" y="1488"/>
                    <a:pt x="1488" y="1488"/>
                  </a:cubicBezTo>
                  <a:cubicBezTo>
                    <a:pt x="1488" y="1440"/>
                    <a:pt x="1488" y="1440"/>
                    <a:pt x="1488" y="1440"/>
                  </a:cubicBezTo>
                  <a:lnTo>
                    <a:pt x="1440" y="1440"/>
                  </a:lnTo>
                  <a:close/>
                  <a:moveTo>
                    <a:pt x="192" y="1440"/>
                  </a:moveTo>
                  <a:cubicBezTo>
                    <a:pt x="144" y="1440"/>
                    <a:pt x="144" y="1440"/>
                    <a:pt x="144" y="1440"/>
                  </a:cubicBezTo>
                  <a:cubicBezTo>
                    <a:pt x="144" y="1341"/>
                    <a:pt x="144" y="1341"/>
                    <a:pt x="144" y="1341"/>
                  </a:cubicBezTo>
                  <a:cubicBezTo>
                    <a:pt x="162" y="1337"/>
                    <a:pt x="178" y="1328"/>
                    <a:pt x="192" y="1315"/>
                  </a:cubicBezTo>
                  <a:lnTo>
                    <a:pt x="192" y="1440"/>
                  </a:lnTo>
                  <a:close/>
                  <a:moveTo>
                    <a:pt x="120" y="1296"/>
                  </a:moveTo>
                  <a:cubicBezTo>
                    <a:pt x="80" y="1296"/>
                    <a:pt x="48" y="1253"/>
                    <a:pt x="48" y="1200"/>
                  </a:cubicBezTo>
                  <a:cubicBezTo>
                    <a:pt x="48" y="1147"/>
                    <a:pt x="80" y="1104"/>
                    <a:pt x="120" y="1104"/>
                  </a:cubicBezTo>
                  <a:cubicBezTo>
                    <a:pt x="160" y="1104"/>
                    <a:pt x="192" y="1147"/>
                    <a:pt x="192" y="1200"/>
                  </a:cubicBezTo>
                  <a:cubicBezTo>
                    <a:pt x="192" y="1253"/>
                    <a:pt x="160" y="1296"/>
                    <a:pt x="120" y="1296"/>
                  </a:cubicBezTo>
                  <a:close/>
                  <a:moveTo>
                    <a:pt x="1248" y="528"/>
                  </a:moveTo>
                  <a:cubicBezTo>
                    <a:pt x="1296" y="528"/>
                    <a:pt x="1296" y="528"/>
                    <a:pt x="1296" y="528"/>
                  </a:cubicBezTo>
                  <a:cubicBezTo>
                    <a:pt x="1296" y="624"/>
                    <a:pt x="1296" y="624"/>
                    <a:pt x="1296" y="624"/>
                  </a:cubicBezTo>
                  <a:cubicBezTo>
                    <a:pt x="1248" y="624"/>
                    <a:pt x="1248" y="624"/>
                    <a:pt x="1248" y="624"/>
                  </a:cubicBezTo>
                  <a:lnTo>
                    <a:pt x="1248" y="528"/>
                  </a:lnTo>
                  <a:close/>
                  <a:moveTo>
                    <a:pt x="1344" y="672"/>
                  </a:moveTo>
                  <a:cubicBezTo>
                    <a:pt x="1344" y="720"/>
                    <a:pt x="1344" y="720"/>
                    <a:pt x="1344" y="720"/>
                  </a:cubicBezTo>
                  <a:cubicBezTo>
                    <a:pt x="1008" y="720"/>
                    <a:pt x="1008" y="720"/>
                    <a:pt x="1008" y="720"/>
                  </a:cubicBezTo>
                  <a:cubicBezTo>
                    <a:pt x="1008" y="672"/>
                    <a:pt x="1008" y="672"/>
                    <a:pt x="1008" y="672"/>
                  </a:cubicBezTo>
                  <a:lnTo>
                    <a:pt x="1344" y="672"/>
                  </a:lnTo>
                  <a:close/>
                  <a:moveTo>
                    <a:pt x="672" y="236"/>
                  </a:moveTo>
                  <a:cubicBezTo>
                    <a:pt x="1104" y="149"/>
                    <a:pt x="1104" y="149"/>
                    <a:pt x="1104" y="149"/>
                  </a:cubicBezTo>
                  <a:cubicBezTo>
                    <a:pt x="1104" y="624"/>
                    <a:pt x="1104" y="624"/>
                    <a:pt x="1104" y="624"/>
                  </a:cubicBezTo>
                  <a:cubicBezTo>
                    <a:pt x="960" y="624"/>
                    <a:pt x="960" y="624"/>
                    <a:pt x="960" y="624"/>
                  </a:cubicBezTo>
                  <a:cubicBezTo>
                    <a:pt x="960" y="720"/>
                    <a:pt x="960" y="720"/>
                    <a:pt x="960" y="720"/>
                  </a:cubicBezTo>
                  <a:cubicBezTo>
                    <a:pt x="912" y="720"/>
                    <a:pt x="912" y="720"/>
                    <a:pt x="912" y="720"/>
                  </a:cubicBezTo>
                  <a:cubicBezTo>
                    <a:pt x="912" y="1296"/>
                    <a:pt x="912" y="1296"/>
                    <a:pt x="912" y="1296"/>
                  </a:cubicBezTo>
                  <a:cubicBezTo>
                    <a:pt x="891" y="1296"/>
                    <a:pt x="870" y="1302"/>
                    <a:pt x="852" y="1312"/>
                  </a:cubicBezTo>
                  <a:cubicBezTo>
                    <a:pt x="820" y="1272"/>
                    <a:pt x="772" y="1248"/>
                    <a:pt x="720" y="1248"/>
                  </a:cubicBezTo>
                  <a:cubicBezTo>
                    <a:pt x="703" y="1248"/>
                    <a:pt x="687" y="1250"/>
                    <a:pt x="672" y="1255"/>
                  </a:cubicBezTo>
                  <a:lnTo>
                    <a:pt x="672" y="236"/>
                  </a:lnTo>
                  <a:close/>
                  <a:moveTo>
                    <a:pt x="192" y="1005"/>
                  </a:moveTo>
                  <a:cubicBezTo>
                    <a:pt x="137" y="992"/>
                    <a:pt x="96" y="934"/>
                    <a:pt x="96" y="864"/>
                  </a:cubicBezTo>
                  <a:cubicBezTo>
                    <a:pt x="96" y="785"/>
                    <a:pt x="150" y="720"/>
                    <a:pt x="216" y="720"/>
                  </a:cubicBezTo>
                  <a:cubicBezTo>
                    <a:pt x="282" y="720"/>
                    <a:pt x="336" y="785"/>
                    <a:pt x="336" y="864"/>
                  </a:cubicBezTo>
                  <a:cubicBezTo>
                    <a:pt x="336" y="934"/>
                    <a:pt x="295" y="992"/>
                    <a:pt x="240" y="1005"/>
                  </a:cubicBezTo>
                  <a:cubicBezTo>
                    <a:pt x="240" y="840"/>
                    <a:pt x="240" y="840"/>
                    <a:pt x="240" y="840"/>
                  </a:cubicBezTo>
                  <a:cubicBezTo>
                    <a:pt x="192" y="840"/>
                    <a:pt x="192" y="840"/>
                    <a:pt x="192" y="840"/>
                  </a:cubicBezTo>
                  <a:lnTo>
                    <a:pt x="192" y="1005"/>
                  </a:lnTo>
                  <a:close/>
                  <a:moveTo>
                    <a:pt x="372" y="793"/>
                  </a:moveTo>
                  <a:cubicBezTo>
                    <a:pt x="432" y="800"/>
                    <a:pt x="480" y="861"/>
                    <a:pt x="480" y="936"/>
                  </a:cubicBezTo>
                  <a:cubicBezTo>
                    <a:pt x="480" y="1015"/>
                    <a:pt x="426" y="1080"/>
                    <a:pt x="360" y="1080"/>
                  </a:cubicBezTo>
                  <a:cubicBezTo>
                    <a:pt x="330" y="1080"/>
                    <a:pt x="301" y="1066"/>
                    <a:pt x="279" y="1042"/>
                  </a:cubicBezTo>
                  <a:cubicBezTo>
                    <a:pt x="340" y="1013"/>
                    <a:pt x="384" y="944"/>
                    <a:pt x="384" y="864"/>
                  </a:cubicBezTo>
                  <a:cubicBezTo>
                    <a:pt x="384" y="839"/>
                    <a:pt x="380" y="815"/>
                    <a:pt x="372" y="793"/>
                  </a:cubicBezTo>
                  <a:close/>
                  <a:moveTo>
                    <a:pt x="336" y="1126"/>
                  </a:moveTo>
                  <a:cubicBezTo>
                    <a:pt x="336" y="1167"/>
                    <a:pt x="336" y="1167"/>
                    <a:pt x="336" y="1167"/>
                  </a:cubicBezTo>
                  <a:cubicBezTo>
                    <a:pt x="240" y="1279"/>
                    <a:pt x="240" y="1279"/>
                    <a:pt x="240" y="1279"/>
                  </a:cubicBezTo>
                  <a:cubicBezTo>
                    <a:pt x="240" y="1070"/>
                    <a:pt x="240" y="1070"/>
                    <a:pt x="240" y="1070"/>
                  </a:cubicBezTo>
                  <a:cubicBezTo>
                    <a:pt x="266" y="1100"/>
                    <a:pt x="299" y="1120"/>
                    <a:pt x="336" y="1126"/>
                  </a:cubicBezTo>
                  <a:close/>
                  <a:moveTo>
                    <a:pt x="339" y="1440"/>
                  </a:moveTo>
                  <a:cubicBezTo>
                    <a:pt x="240" y="1440"/>
                    <a:pt x="240" y="1440"/>
                    <a:pt x="240" y="1440"/>
                  </a:cubicBezTo>
                  <a:cubicBezTo>
                    <a:pt x="240" y="1353"/>
                    <a:pt x="240" y="1353"/>
                    <a:pt x="240" y="1353"/>
                  </a:cubicBezTo>
                  <a:cubicBezTo>
                    <a:pt x="384" y="1185"/>
                    <a:pt x="384" y="1185"/>
                    <a:pt x="384" y="1185"/>
                  </a:cubicBezTo>
                  <a:cubicBezTo>
                    <a:pt x="384" y="1126"/>
                    <a:pt x="384" y="1126"/>
                    <a:pt x="384" y="1126"/>
                  </a:cubicBezTo>
                  <a:cubicBezTo>
                    <a:pt x="465" y="1112"/>
                    <a:pt x="528" y="1033"/>
                    <a:pt x="528" y="936"/>
                  </a:cubicBezTo>
                  <a:cubicBezTo>
                    <a:pt x="528" y="864"/>
                    <a:pt x="493" y="801"/>
                    <a:pt x="441" y="768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480" y="720"/>
                    <a:pt x="480" y="720"/>
                    <a:pt x="480" y="720"/>
                  </a:cubicBezTo>
                  <a:cubicBezTo>
                    <a:pt x="432" y="720"/>
                    <a:pt x="432" y="720"/>
                    <a:pt x="432" y="720"/>
                  </a:cubicBezTo>
                  <a:cubicBezTo>
                    <a:pt x="432" y="763"/>
                    <a:pt x="432" y="763"/>
                    <a:pt x="432" y="763"/>
                  </a:cubicBezTo>
                  <a:cubicBezTo>
                    <a:pt x="410" y="751"/>
                    <a:pt x="386" y="744"/>
                    <a:pt x="360" y="744"/>
                  </a:cubicBezTo>
                  <a:cubicBezTo>
                    <a:pt x="356" y="744"/>
                    <a:pt x="352" y="744"/>
                    <a:pt x="347" y="745"/>
                  </a:cubicBezTo>
                  <a:cubicBezTo>
                    <a:pt x="332" y="722"/>
                    <a:pt x="311" y="703"/>
                    <a:pt x="288" y="691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624" y="384"/>
                    <a:pt x="624" y="384"/>
                    <a:pt x="624" y="384"/>
                  </a:cubicBezTo>
                  <a:cubicBezTo>
                    <a:pt x="624" y="1278"/>
                    <a:pt x="624" y="1278"/>
                    <a:pt x="624" y="1278"/>
                  </a:cubicBezTo>
                  <a:cubicBezTo>
                    <a:pt x="600" y="1295"/>
                    <a:pt x="580" y="1318"/>
                    <a:pt x="568" y="1345"/>
                  </a:cubicBezTo>
                  <a:cubicBezTo>
                    <a:pt x="563" y="1345"/>
                    <a:pt x="557" y="1344"/>
                    <a:pt x="552" y="1344"/>
                  </a:cubicBezTo>
                  <a:cubicBezTo>
                    <a:pt x="530" y="1314"/>
                    <a:pt x="494" y="1296"/>
                    <a:pt x="456" y="1296"/>
                  </a:cubicBezTo>
                  <a:cubicBezTo>
                    <a:pt x="390" y="1296"/>
                    <a:pt x="336" y="1350"/>
                    <a:pt x="336" y="1416"/>
                  </a:cubicBezTo>
                  <a:cubicBezTo>
                    <a:pt x="336" y="1424"/>
                    <a:pt x="337" y="1432"/>
                    <a:pt x="339" y="1440"/>
                  </a:cubicBezTo>
                  <a:close/>
                  <a:moveTo>
                    <a:pt x="389" y="1440"/>
                  </a:moveTo>
                  <a:cubicBezTo>
                    <a:pt x="386" y="1432"/>
                    <a:pt x="384" y="1424"/>
                    <a:pt x="384" y="1416"/>
                  </a:cubicBezTo>
                  <a:cubicBezTo>
                    <a:pt x="384" y="1376"/>
                    <a:pt x="416" y="1344"/>
                    <a:pt x="456" y="1344"/>
                  </a:cubicBezTo>
                  <a:cubicBezTo>
                    <a:pt x="482" y="1344"/>
                    <a:pt x="506" y="1358"/>
                    <a:pt x="519" y="1381"/>
                  </a:cubicBezTo>
                  <a:cubicBezTo>
                    <a:pt x="526" y="1394"/>
                    <a:pt x="526" y="1394"/>
                    <a:pt x="526" y="1394"/>
                  </a:cubicBezTo>
                  <a:cubicBezTo>
                    <a:pt x="552" y="1392"/>
                    <a:pt x="552" y="1392"/>
                    <a:pt x="552" y="1392"/>
                  </a:cubicBezTo>
                  <a:cubicBezTo>
                    <a:pt x="559" y="1392"/>
                    <a:pt x="567" y="1393"/>
                    <a:pt x="575" y="1396"/>
                  </a:cubicBezTo>
                  <a:cubicBezTo>
                    <a:pt x="598" y="1404"/>
                    <a:pt x="598" y="1404"/>
                    <a:pt x="598" y="1404"/>
                  </a:cubicBezTo>
                  <a:cubicBezTo>
                    <a:pt x="605" y="1380"/>
                    <a:pt x="605" y="1380"/>
                    <a:pt x="605" y="1380"/>
                  </a:cubicBezTo>
                  <a:cubicBezTo>
                    <a:pt x="621" y="1330"/>
                    <a:pt x="667" y="1296"/>
                    <a:pt x="720" y="1296"/>
                  </a:cubicBezTo>
                  <a:cubicBezTo>
                    <a:pt x="764" y="1296"/>
                    <a:pt x="804" y="1320"/>
                    <a:pt x="825" y="1358"/>
                  </a:cubicBezTo>
                  <a:cubicBezTo>
                    <a:pt x="840" y="1385"/>
                    <a:pt x="840" y="1385"/>
                    <a:pt x="840" y="1385"/>
                  </a:cubicBezTo>
                  <a:cubicBezTo>
                    <a:pt x="863" y="1364"/>
                    <a:pt x="863" y="1364"/>
                    <a:pt x="863" y="1364"/>
                  </a:cubicBezTo>
                  <a:cubicBezTo>
                    <a:pt x="890" y="1338"/>
                    <a:pt x="934" y="1338"/>
                    <a:pt x="961" y="1364"/>
                  </a:cubicBezTo>
                  <a:cubicBezTo>
                    <a:pt x="984" y="1385"/>
                    <a:pt x="984" y="1385"/>
                    <a:pt x="984" y="1385"/>
                  </a:cubicBezTo>
                  <a:cubicBezTo>
                    <a:pt x="999" y="1358"/>
                    <a:pt x="999" y="1358"/>
                    <a:pt x="999" y="1358"/>
                  </a:cubicBezTo>
                  <a:cubicBezTo>
                    <a:pt x="1020" y="1320"/>
                    <a:pt x="1060" y="1296"/>
                    <a:pt x="1104" y="1296"/>
                  </a:cubicBezTo>
                  <a:cubicBezTo>
                    <a:pt x="1156" y="1296"/>
                    <a:pt x="1202" y="1329"/>
                    <a:pt x="1218" y="1379"/>
                  </a:cubicBezTo>
                  <a:cubicBezTo>
                    <a:pt x="1225" y="1400"/>
                    <a:pt x="1225" y="1400"/>
                    <a:pt x="1225" y="1400"/>
                  </a:cubicBezTo>
                  <a:cubicBezTo>
                    <a:pt x="1246" y="1395"/>
                    <a:pt x="1246" y="1395"/>
                    <a:pt x="1246" y="1395"/>
                  </a:cubicBezTo>
                  <a:cubicBezTo>
                    <a:pt x="1294" y="1384"/>
                    <a:pt x="1340" y="1404"/>
                    <a:pt x="1368" y="1440"/>
                  </a:cubicBezTo>
                  <a:lnTo>
                    <a:pt x="389" y="1440"/>
                  </a:lnTo>
                  <a:close/>
                  <a:moveTo>
                    <a:pt x="1056" y="1255"/>
                  </a:moveTo>
                  <a:cubicBezTo>
                    <a:pt x="1056" y="864"/>
                    <a:pt x="1056" y="864"/>
                    <a:pt x="1056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1255"/>
                    <a:pt x="1152" y="1255"/>
                    <a:pt x="1152" y="1255"/>
                  </a:cubicBezTo>
                  <a:cubicBezTo>
                    <a:pt x="1137" y="1250"/>
                    <a:pt x="1121" y="1248"/>
                    <a:pt x="1104" y="1248"/>
                  </a:cubicBezTo>
                  <a:cubicBezTo>
                    <a:pt x="1087" y="1248"/>
                    <a:pt x="1071" y="1251"/>
                    <a:pt x="1056" y="1255"/>
                  </a:cubicBezTo>
                  <a:close/>
                  <a:moveTo>
                    <a:pt x="1200" y="1278"/>
                  </a:moveTo>
                  <a:cubicBezTo>
                    <a:pt x="1200" y="864"/>
                    <a:pt x="1200" y="864"/>
                    <a:pt x="1200" y="864"/>
                  </a:cubicBezTo>
                  <a:cubicBezTo>
                    <a:pt x="1296" y="864"/>
                    <a:pt x="1296" y="864"/>
                    <a:pt x="1296" y="864"/>
                  </a:cubicBezTo>
                  <a:cubicBezTo>
                    <a:pt x="1296" y="1346"/>
                    <a:pt x="1296" y="1346"/>
                    <a:pt x="1296" y="1346"/>
                  </a:cubicBezTo>
                  <a:cubicBezTo>
                    <a:pt x="1283" y="1344"/>
                    <a:pt x="1270" y="1343"/>
                    <a:pt x="1256" y="1345"/>
                  </a:cubicBezTo>
                  <a:cubicBezTo>
                    <a:pt x="1243" y="1318"/>
                    <a:pt x="1224" y="1295"/>
                    <a:pt x="1200" y="1278"/>
                  </a:cubicBezTo>
                  <a:close/>
                  <a:moveTo>
                    <a:pt x="1392" y="1395"/>
                  </a:moveTo>
                  <a:cubicBezTo>
                    <a:pt x="1378" y="1381"/>
                    <a:pt x="1362" y="1369"/>
                    <a:pt x="1344" y="1361"/>
                  </a:cubicBezTo>
                  <a:cubicBezTo>
                    <a:pt x="1344" y="816"/>
                    <a:pt x="1344" y="816"/>
                    <a:pt x="1344" y="816"/>
                  </a:cubicBezTo>
                  <a:cubicBezTo>
                    <a:pt x="1008" y="816"/>
                    <a:pt x="1008" y="816"/>
                    <a:pt x="1008" y="816"/>
                  </a:cubicBezTo>
                  <a:cubicBezTo>
                    <a:pt x="1008" y="1278"/>
                    <a:pt x="1008" y="1278"/>
                    <a:pt x="1008" y="1278"/>
                  </a:cubicBezTo>
                  <a:cubicBezTo>
                    <a:pt x="995" y="1288"/>
                    <a:pt x="982" y="1299"/>
                    <a:pt x="972" y="1312"/>
                  </a:cubicBezTo>
                  <a:cubicBezTo>
                    <a:pt x="968" y="1310"/>
                    <a:pt x="964" y="1308"/>
                    <a:pt x="960" y="1306"/>
                  </a:cubicBezTo>
                  <a:cubicBezTo>
                    <a:pt x="960" y="768"/>
                    <a:pt x="960" y="768"/>
                    <a:pt x="960" y="768"/>
                  </a:cubicBezTo>
                  <a:cubicBezTo>
                    <a:pt x="1392" y="768"/>
                    <a:pt x="1392" y="768"/>
                    <a:pt x="1392" y="768"/>
                  </a:cubicBezTo>
                  <a:lnTo>
                    <a:pt x="1392" y="13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5930434" y="-2341375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5930434" y="-1620650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5930434" y="-898337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auto">
            <a:xfrm>
              <a:off x="5930434" y="-177612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6506697" y="-2341375"/>
              <a:ext cx="433388" cy="576263"/>
            </a:xfrm>
            <a:custGeom>
              <a:avLst/>
              <a:gdLst>
                <a:gd name="T0" fmla="*/ 273 w 273"/>
                <a:gd name="T1" fmla="*/ 0 h 363"/>
                <a:gd name="T2" fmla="*/ 0 w 273"/>
                <a:gd name="T3" fmla="*/ 0 h 363"/>
                <a:gd name="T4" fmla="*/ 0 w 273"/>
                <a:gd name="T5" fmla="*/ 363 h 363"/>
                <a:gd name="T6" fmla="*/ 273 w 273"/>
                <a:gd name="T7" fmla="*/ 363 h 363"/>
                <a:gd name="T8" fmla="*/ 273 w 273"/>
                <a:gd name="T9" fmla="*/ 0 h 363"/>
                <a:gd name="T10" fmla="*/ 182 w 273"/>
                <a:gd name="T11" fmla="*/ 272 h 363"/>
                <a:gd name="T12" fmla="*/ 91 w 273"/>
                <a:gd name="T13" fmla="*/ 272 h 363"/>
                <a:gd name="T14" fmla="*/ 91 w 273"/>
                <a:gd name="T15" fmla="*/ 90 h 363"/>
                <a:gd name="T16" fmla="*/ 182 w 273"/>
                <a:gd name="T17" fmla="*/ 90 h 363"/>
                <a:gd name="T18" fmla="*/ 182 w 273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363">
                  <a:moveTo>
                    <a:pt x="273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3" y="363"/>
                  </a:lnTo>
                  <a:lnTo>
                    <a:pt x="273" y="0"/>
                  </a:lnTo>
                  <a:close/>
                  <a:moveTo>
                    <a:pt x="182" y="272"/>
                  </a:moveTo>
                  <a:lnTo>
                    <a:pt x="91" y="272"/>
                  </a:lnTo>
                  <a:lnTo>
                    <a:pt x="91" y="90"/>
                  </a:lnTo>
                  <a:lnTo>
                    <a:pt x="182" y="90"/>
                  </a:lnTo>
                  <a:lnTo>
                    <a:pt x="182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1"/>
            <p:cNvSpPr>
              <a:spLocks noChangeArrowheads="1"/>
            </p:cNvSpPr>
            <p:nvPr userDrawn="1"/>
          </p:nvSpPr>
          <p:spPr bwMode="auto">
            <a:xfrm>
              <a:off x="477473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2"/>
            <p:cNvSpPr>
              <a:spLocks noChangeArrowheads="1"/>
            </p:cNvSpPr>
            <p:nvPr userDrawn="1"/>
          </p:nvSpPr>
          <p:spPr bwMode="auto">
            <a:xfrm>
              <a:off x="5063659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3"/>
            <p:cNvSpPr>
              <a:spLocks noChangeArrowheads="1"/>
            </p:cNvSpPr>
            <p:nvPr userDrawn="1"/>
          </p:nvSpPr>
          <p:spPr bwMode="auto">
            <a:xfrm>
              <a:off x="535258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4"/>
            <p:cNvSpPr>
              <a:spLocks noChangeArrowheads="1"/>
            </p:cNvSpPr>
            <p:nvPr userDrawn="1"/>
          </p:nvSpPr>
          <p:spPr bwMode="auto">
            <a:xfrm>
              <a:off x="477473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5"/>
            <p:cNvSpPr>
              <a:spLocks noChangeArrowheads="1"/>
            </p:cNvSpPr>
            <p:nvPr userDrawn="1"/>
          </p:nvSpPr>
          <p:spPr bwMode="auto">
            <a:xfrm>
              <a:off x="5063659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Rectangle 16"/>
            <p:cNvSpPr>
              <a:spLocks noChangeArrowheads="1"/>
            </p:cNvSpPr>
            <p:nvPr userDrawn="1"/>
          </p:nvSpPr>
          <p:spPr bwMode="auto">
            <a:xfrm>
              <a:off x="535258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17"/>
            <p:cNvSpPr>
              <a:spLocks noChangeArrowheads="1"/>
            </p:cNvSpPr>
            <p:nvPr userDrawn="1"/>
          </p:nvSpPr>
          <p:spPr bwMode="auto">
            <a:xfrm>
              <a:off x="5063659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18"/>
            <p:cNvSpPr>
              <a:spLocks noChangeArrowheads="1"/>
            </p:cNvSpPr>
            <p:nvPr userDrawn="1"/>
          </p:nvSpPr>
          <p:spPr bwMode="auto">
            <a:xfrm>
              <a:off x="477473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19"/>
            <p:cNvSpPr>
              <a:spLocks noChangeArrowheads="1"/>
            </p:cNvSpPr>
            <p:nvPr userDrawn="1"/>
          </p:nvSpPr>
          <p:spPr bwMode="auto">
            <a:xfrm>
              <a:off x="535258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0"/>
            <p:cNvSpPr>
              <a:spLocks noChangeArrowheads="1"/>
            </p:cNvSpPr>
            <p:nvPr userDrawn="1"/>
          </p:nvSpPr>
          <p:spPr bwMode="auto">
            <a:xfrm>
              <a:off x="5352584" y="-104280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7" name="모서리가 둥근 직사각형 26"/>
          <p:cNvSpPr/>
          <p:nvPr userDrawn="1"/>
        </p:nvSpPr>
        <p:spPr>
          <a:xfrm>
            <a:off x="247650" y="228600"/>
            <a:ext cx="11696700" cy="5905500"/>
          </a:xfrm>
          <a:prstGeom prst="roundRect">
            <a:avLst>
              <a:gd name="adj" fmla="val 4086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 userDrawn="1"/>
        </p:nvSpPr>
        <p:spPr>
          <a:xfrm>
            <a:off x="0" y="5025220"/>
            <a:ext cx="12192000" cy="1832781"/>
          </a:xfrm>
          <a:custGeom>
            <a:avLst/>
            <a:gdLst>
              <a:gd name="connsiteX0" fmla="*/ 0 w 12192000"/>
              <a:gd name="connsiteY0" fmla="*/ 0 h 1832781"/>
              <a:gd name="connsiteX1" fmla="*/ 131211 w 12192000"/>
              <a:gd name="connsiteY1" fmla="*/ 54744 h 1832781"/>
              <a:gd name="connsiteX2" fmla="*/ 6096000 w 12192000"/>
              <a:gd name="connsiteY2" fmla="*/ 1008869 h 1832781"/>
              <a:gd name="connsiteX3" fmla="*/ 12060789 w 12192000"/>
              <a:gd name="connsiteY3" fmla="*/ 54744 h 1832781"/>
              <a:gd name="connsiteX4" fmla="*/ 12192000 w 12192000"/>
              <a:gd name="connsiteY4" fmla="*/ 0 h 1832781"/>
              <a:gd name="connsiteX5" fmla="*/ 12192000 w 12192000"/>
              <a:gd name="connsiteY5" fmla="*/ 1832781 h 1832781"/>
              <a:gd name="connsiteX6" fmla="*/ 0 w 12192000"/>
              <a:gd name="connsiteY6" fmla="*/ 1832781 h 1832781"/>
              <a:gd name="connsiteX7" fmla="*/ 0 w 12192000"/>
              <a:gd name="connsiteY7" fmla="*/ 0 h 183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32781">
                <a:moveTo>
                  <a:pt x="0" y="0"/>
                </a:moveTo>
                <a:lnTo>
                  <a:pt x="131211" y="54744"/>
                </a:lnTo>
                <a:cubicBezTo>
                  <a:pt x="1605272" y="640883"/>
                  <a:pt x="3731729" y="1008869"/>
                  <a:pt x="6096000" y="1008869"/>
                </a:cubicBezTo>
                <a:cubicBezTo>
                  <a:pt x="8460271" y="1008869"/>
                  <a:pt x="10586728" y="640883"/>
                  <a:pt x="12060789" y="54744"/>
                </a:cubicBezTo>
                <a:lnTo>
                  <a:pt x="12192000" y="0"/>
                </a:lnTo>
                <a:lnTo>
                  <a:pt x="12192000" y="1832781"/>
                </a:lnTo>
                <a:lnTo>
                  <a:pt x="0" y="1832781"/>
                </a:lnTo>
                <a:lnTo>
                  <a:pt x="0" y="0"/>
                </a:lnTo>
                <a:close/>
              </a:path>
            </a:pathLst>
          </a:cu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 userDrawn="1"/>
        </p:nvGrpSpPr>
        <p:grpSpPr>
          <a:xfrm>
            <a:off x="2458571" y="321925"/>
            <a:ext cx="7274859" cy="3877267"/>
            <a:chOff x="2283151" y="321925"/>
            <a:chExt cx="7274859" cy="387726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2283151" y="615769"/>
              <a:ext cx="7274859" cy="3583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2389096" y="726866"/>
              <a:ext cx="7064186" cy="336122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389096" y="321925"/>
              <a:ext cx="742493" cy="52831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710789" y="321925"/>
              <a:ext cx="742493" cy="528312"/>
            </a:xfrm>
            <a:prstGeom prst="rect">
              <a:avLst/>
            </a:prstGeom>
          </p:spPr>
        </p:pic>
      </p:grpSp>
      <p:sp>
        <p:nvSpPr>
          <p:cNvPr id="29" name="타원 28"/>
          <p:cNvSpPr/>
          <p:nvPr userDrawn="1"/>
        </p:nvSpPr>
        <p:spPr>
          <a:xfrm>
            <a:off x="3756212" y="6091890"/>
            <a:ext cx="4679576" cy="374276"/>
          </a:xfrm>
          <a:prstGeom prst="ellipse">
            <a:avLst/>
          </a:prstGeom>
          <a:solidFill>
            <a:srgbClr val="0F0F0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68" y="3287330"/>
            <a:ext cx="3866865" cy="38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74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137160" y="137160"/>
            <a:ext cx="11917680" cy="5996940"/>
          </a:xfrm>
          <a:prstGeom prst="roundRect">
            <a:avLst>
              <a:gd name="adj" fmla="val 4086"/>
            </a:avLst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283030" y="586465"/>
            <a:ext cx="11658600" cy="5792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Freeform 24"/>
          <p:cNvSpPr>
            <a:spLocks noEditPoints="1"/>
          </p:cNvSpPr>
          <p:nvPr userDrawn="1"/>
        </p:nvSpPr>
        <p:spPr bwMode="auto">
          <a:xfrm>
            <a:off x="10482267" y="4646198"/>
            <a:ext cx="1139887" cy="1140292"/>
          </a:xfrm>
          <a:custGeom>
            <a:avLst/>
            <a:gdLst>
              <a:gd name="T0" fmla="*/ 1248 w 1488"/>
              <a:gd name="T1" fmla="*/ 192 h 1488"/>
              <a:gd name="T2" fmla="*/ 1104 w 1488"/>
              <a:gd name="T3" fmla="*/ 192 h 1488"/>
              <a:gd name="T4" fmla="*/ 912 w 1488"/>
              <a:gd name="T5" fmla="*/ 336 h 1488"/>
              <a:gd name="T6" fmla="*/ 695 w 1488"/>
              <a:gd name="T7" fmla="*/ 96 h 1488"/>
              <a:gd name="T8" fmla="*/ 528 w 1488"/>
              <a:gd name="T9" fmla="*/ 773 h 1488"/>
              <a:gd name="T10" fmla="*/ 384 w 1488"/>
              <a:gd name="T11" fmla="*/ 528 h 1488"/>
              <a:gd name="T12" fmla="*/ 192 w 1488"/>
              <a:gd name="T13" fmla="*/ 432 h 1488"/>
              <a:gd name="T14" fmla="*/ 51 w 1488"/>
              <a:gd name="T15" fmla="*/ 1440 h 1488"/>
              <a:gd name="T16" fmla="*/ 1152 w 1488"/>
              <a:gd name="T17" fmla="*/ 144 h 1488"/>
              <a:gd name="T18" fmla="*/ 1296 w 1488"/>
              <a:gd name="T19" fmla="*/ 288 h 1488"/>
              <a:gd name="T20" fmla="*/ 720 w 1488"/>
              <a:gd name="T21" fmla="*/ 1278 h 1488"/>
              <a:gd name="T22" fmla="*/ 768 w 1488"/>
              <a:gd name="T23" fmla="*/ 336 h 1488"/>
              <a:gd name="T24" fmla="*/ 696 w 1488"/>
              <a:gd name="T25" fmla="*/ 144 h 1488"/>
              <a:gd name="T26" fmla="*/ 672 w 1488"/>
              <a:gd name="T27" fmla="*/ 1306 h 1488"/>
              <a:gd name="T28" fmla="*/ 480 w 1488"/>
              <a:gd name="T29" fmla="*/ 576 h 1488"/>
              <a:gd name="T30" fmla="*/ 144 w 1488"/>
              <a:gd name="T31" fmla="*/ 1298 h 1488"/>
              <a:gd name="T32" fmla="*/ 264 w 1488"/>
              <a:gd name="T33" fmla="*/ 1392 h 1488"/>
              <a:gd name="T34" fmla="*/ 575 w 1488"/>
              <a:gd name="T35" fmla="*/ 1364 h 1488"/>
              <a:gd name="T36" fmla="*/ 958 w 1488"/>
              <a:gd name="T37" fmla="*/ 1395 h 1488"/>
              <a:gd name="T38" fmla="*/ 1272 w 1488"/>
              <a:gd name="T39" fmla="*/ 1114 h 1488"/>
              <a:gd name="T40" fmla="*/ 1135 w 1488"/>
              <a:gd name="T41" fmla="*/ 1440 h 1488"/>
              <a:gd name="T42" fmla="*/ 1176 w 1488"/>
              <a:gd name="T43" fmla="*/ 1104 h 1488"/>
              <a:gd name="T44" fmla="*/ 1200 w 1488"/>
              <a:gd name="T45" fmla="*/ 1440 h 1488"/>
              <a:gd name="T46" fmla="*/ 1368 w 1488"/>
              <a:gd name="T47" fmla="*/ 1104 h 1488"/>
              <a:gd name="T48" fmla="*/ 384 w 1488"/>
              <a:gd name="T49" fmla="*/ 672 h 1488"/>
              <a:gd name="T50" fmla="*/ 240 w 1488"/>
              <a:gd name="T51" fmla="*/ 624 h 1488"/>
              <a:gd name="T52" fmla="*/ 240 w 1488"/>
              <a:gd name="T53" fmla="*/ 1056 h 1488"/>
              <a:gd name="T54" fmla="*/ 192 w 1488"/>
              <a:gd name="T55" fmla="*/ 912 h 1488"/>
              <a:gd name="T56" fmla="*/ 240 w 1488"/>
              <a:gd name="T57" fmla="*/ 864 h 1488"/>
              <a:gd name="T58" fmla="*/ 192 w 1488"/>
              <a:gd name="T59" fmla="*/ 768 h 1488"/>
              <a:gd name="T60" fmla="*/ 240 w 1488"/>
              <a:gd name="T61" fmla="*/ 1200 h 1488"/>
              <a:gd name="T62" fmla="*/ 1200 w 1488"/>
              <a:gd name="T63" fmla="*/ 432 h 1488"/>
              <a:gd name="T64" fmla="*/ 1056 w 1488"/>
              <a:gd name="T65" fmla="*/ 384 h 1488"/>
              <a:gd name="T66" fmla="*/ 432 w 1488"/>
              <a:gd name="T67" fmla="*/ 1200 h 1488"/>
              <a:gd name="T68" fmla="*/ 384 w 1488"/>
              <a:gd name="T69" fmla="*/ 1008 h 1488"/>
              <a:gd name="T70" fmla="*/ 432 w 1488"/>
              <a:gd name="T71" fmla="*/ 864 h 1488"/>
              <a:gd name="T72" fmla="*/ 528 w 1488"/>
              <a:gd name="T73" fmla="*/ 1008 h 1488"/>
              <a:gd name="T74" fmla="*/ 480 w 1488"/>
              <a:gd name="T75" fmla="*/ 1152 h 1488"/>
              <a:gd name="T76" fmla="*/ 528 w 1488"/>
              <a:gd name="T77" fmla="*/ 1104 h 1488"/>
              <a:gd name="T78" fmla="*/ 576 w 1488"/>
              <a:gd name="T79" fmla="*/ 1008 h 1488"/>
              <a:gd name="T80" fmla="*/ 624 w 1488"/>
              <a:gd name="T81" fmla="*/ 864 h 1488"/>
              <a:gd name="T82" fmla="*/ 912 w 1488"/>
              <a:gd name="T83" fmla="*/ 1200 h 1488"/>
              <a:gd name="T84" fmla="*/ 816 w 1488"/>
              <a:gd name="T85" fmla="*/ 1200 h 1488"/>
              <a:gd name="T86" fmla="*/ 1008 w 1488"/>
              <a:gd name="T87" fmla="*/ 1200 h 1488"/>
              <a:gd name="T88" fmla="*/ 816 w 1488"/>
              <a:gd name="T89" fmla="*/ 1056 h 1488"/>
              <a:gd name="T90" fmla="*/ 1008 w 1488"/>
              <a:gd name="T91" fmla="*/ 1056 h 1488"/>
              <a:gd name="T92" fmla="*/ 768 w 1488"/>
              <a:gd name="T93" fmla="*/ 960 h 1488"/>
              <a:gd name="T94" fmla="*/ 864 w 1488"/>
              <a:gd name="T95" fmla="*/ 960 h 1488"/>
              <a:gd name="T96" fmla="*/ 768 w 1488"/>
              <a:gd name="T97" fmla="*/ 864 h 1488"/>
              <a:gd name="T98" fmla="*/ 864 w 1488"/>
              <a:gd name="T99" fmla="*/ 912 h 1488"/>
              <a:gd name="T100" fmla="*/ 1008 w 1488"/>
              <a:gd name="T101" fmla="*/ 768 h 1488"/>
              <a:gd name="T102" fmla="*/ 768 w 1488"/>
              <a:gd name="T103" fmla="*/ 768 h 1488"/>
              <a:gd name="T104" fmla="*/ 864 w 1488"/>
              <a:gd name="T105" fmla="*/ 672 h 1488"/>
              <a:gd name="T106" fmla="*/ 1008 w 1488"/>
              <a:gd name="T107" fmla="*/ 720 h 1488"/>
              <a:gd name="T108" fmla="*/ 1248 w 1488"/>
              <a:gd name="T109" fmla="*/ 528 h 1488"/>
              <a:gd name="T110" fmla="*/ 1296 w 1488"/>
              <a:gd name="T111" fmla="*/ 576 h 1488"/>
              <a:gd name="T112" fmla="*/ 1200 w 1488"/>
              <a:gd name="T113" fmla="*/ 720 h 1488"/>
              <a:gd name="T114" fmla="*/ 1248 w 1488"/>
              <a:gd name="T115" fmla="*/ 672 h 1488"/>
              <a:gd name="T116" fmla="*/ 1296 w 1488"/>
              <a:gd name="T117" fmla="*/ 816 h 1488"/>
              <a:gd name="T118" fmla="*/ 1152 w 1488"/>
              <a:gd name="T119" fmla="*/ 912 h 1488"/>
              <a:gd name="T120" fmla="*/ 1296 w 1488"/>
              <a:gd name="T121" fmla="*/ 864 h 1488"/>
              <a:gd name="T122" fmla="*/ 1200 w 1488"/>
              <a:gd name="T123" fmla="*/ 1008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88" h="1488">
                <a:moveTo>
                  <a:pt x="1392" y="1341"/>
                </a:moveTo>
                <a:cubicBezTo>
                  <a:pt x="1447" y="1328"/>
                  <a:pt x="1488" y="1270"/>
                  <a:pt x="1488" y="1200"/>
                </a:cubicBezTo>
                <a:cubicBezTo>
                  <a:pt x="1488" y="1130"/>
                  <a:pt x="1447" y="1072"/>
                  <a:pt x="1392" y="1059"/>
                </a:cubicBezTo>
                <a:cubicBezTo>
                  <a:pt x="1392" y="288"/>
                  <a:pt x="1392" y="288"/>
                  <a:pt x="1392" y="288"/>
                </a:cubicBezTo>
                <a:cubicBezTo>
                  <a:pt x="1344" y="288"/>
                  <a:pt x="1344" y="288"/>
                  <a:pt x="1344" y="288"/>
                </a:cubicBezTo>
                <a:cubicBezTo>
                  <a:pt x="1344" y="192"/>
                  <a:pt x="1344" y="192"/>
                  <a:pt x="1344" y="192"/>
                </a:cubicBezTo>
                <a:cubicBezTo>
                  <a:pt x="1248" y="192"/>
                  <a:pt x="1248" y="192"/>
                  <a:pt x="1248" y="192"/>
                </a:cubicBezTo>
                <a:cubicBezTo>
                  <a:pt x="1248" y="96"/>
                  <a:pt x="1248" y="96"/>
                  <a:pt x="1248" y="96"/>
                </a:cubicBezTo>
                <a:cubicBezTo>
                  <a:pt x="1199" y="96"/>
                  <a:pt x="1199" y="96"/>
                  <a:pt x="1199" y="96"/>
                </a:cubicBezTo>
                <a:cubicBezTo>
                  <a:pt x="1200" y="0"/>
                  <a:pt x="1200" y="0"/>
                  <a:pt x="1200" y="0"/>
                </a:cubicBezTo>
                <a:cubicBezTo>
                  <a:pt x="1152" y="0"/>
                  <a:pt x="1152" y="0"/>
                  <a:pt x="1152" y="0"/>
                </a:cubicBezTo>
                <a:cubicBezTo>
                  <a:pt x="1151" y="96"/>
                  <a:pt x="1151" y="96"/>
                  <a:pt x="1151" y="96"/>
                </a:cubicBezTo>
                <a:cubicBezTo>
                  <a:pt x="1104" y="96"/>
                  <a:pt x="1104" y="96"/>
                  <a:pt x="1104" y="96"/>
                </a:cubicBezTo>
                <a:cubicBezTo>
                  <a:pt x="1104" y="192"/>
                  <a:pt x="1104" y="192"/>
                  <a:pt x="1104" y="192"/>
                </a:cubicBezTo>
                <a:cubicBezTo>
                  <a:pt x="1008" y="192"/>
                  <a:pt x="1008" y="192"/>
                  <a:pt x="1008" y="192"/>
                </a:cubicBezTo>
                <a:cubicBezTo>
                  <a:pt x="1008" y="288"/>
                  <a:pt x="1008" y="288"/>
                  <a:pt x="1008" y="288"/>
                </a:cubicBezTo>
                <a:cubicBezTo>
                  <a:pt x="960" y="288"/>
                  <a:pt x="960" y="288"/>
                  <a:pt x="960" y="288"/>
                </a:cubicBezTo>
                <a:cubicBezTo>
                  <a:pt x="960" y="496"/>
                  <a:pt x="960" y="496"/>
                  <a:pt x="960" y="496"/>
                </a:cubicBezTo>
                <a:cubicBezTo>
                  <a:pt x="908" y="510"/>
                  <a:pt x="859" y="533"/>
                  <a:pt x="816" y="564"/>
                </a:cubicBezTo>
                <a:cubicBezTo>
                  <a:pt x="816" y="336"/>
                  <a:pt x="816" y="336"/>
                  <a:pt x="816" y="336"/>
                </a:cubicBezTo>
                <a:cubicBezTo>
                  <a:pt x="912" y="336"/>
                  <a:pt x="912" y="336"/>
                  <a:pt x="912" y="336"/>
                </a:cubicBezTo>
                <a:cubicBezTo>
                  <a:pt x="912" y="192"/>
                  <a:pt x="912" y="192"/>
                  <a:pt x="912" y="192"/>
                </a:cubicBezTo>
                <a:cubicBezTo>
                  <a:pt x="792" y="192"/>
                  <a:pt x="792" y="192"/>
                  <a:pt x="792" y="192"/>
                </a:cubicBezTo>
                <a:cubicBezTo>
                  <a:pt x="792" y="96"/>
                  <a:pt x="792" y="96"/>
                  <a:pt x="792" y="96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4" y="0"/>
                  <a:pt x="744" y="0"/>
                  <a:pt x="744" y="0"/>
                </a:cubicBezTo>
                <a:cubicBezTo>
                  <a:pt x="696" y="0"/>
                  <a:pt x="696" y="0"/>
                  <a:pt x="696" y="0"/>
                </a:cubicBezTo>
                <a:cubicBezTo>
                  <a:pt x="695" y="96"/>
                  <a:pt x="695" y="96"/>
                  <a:pt x="695" y="96"/>
                </a:cubicBezTo>
                <a:cubicBezTo>
                  <a:pt x="648" y="96"/>
                  <a:pt x="648" y="96"/>
                  <a:pt x="648" y="96"/>
                </a:cubicBezTo>
                <a:cubicBezTo>
                  <a:pt x="648" y="192"/>
                  <a:pt x="648" y="192"/>
                  <a:pt x="64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624" y="336"/>
                  <a:pt x="624" y="336"/>
                  <a:pt x="624" y="336"/>
                </a:cubicBezTo>
                <a:cubicBezTo>
                  <a:pt x="624" y="797"/>
                  <a:pt x="624" y="797"/>
                  <a:pt x="624" y="797"/>
                </a:cubicBezTo>
                <a:cubicBezTo>
                  <a:pt x="528" y="773"/>
                  <a:pt x="528" y="773"/>
                  <a:pt x="528" y="773"/>
                </a:cubicBezTo>
                <a:cubicBezTo>
                  <a:pt x="528" y="576"/>
                  <a:pt x="528" y="576"/>
                  <a:pt x="528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528"/>
                  <a:pt x="576" y="528"/>
                  <a:pt x="576" y="528"/>
                </a:cubicBezTo>
                <a:cubicBezTo>
                  <a:pt x="432" y="528"/>
                  <a:pt x="432" y="528"/>
                  <a:pt x="432" y="528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84" y="528"/>
                  <a:pt x="384" y="528"/>
                  <a:pt x="384" y="528"/>
                </a:cubicBezTo>
                <a:cubicBezTo>
                  <a:pt x="336" y="528"/>
                  <a:pt x="336" y="528"/>
                  <a:pt x="336" y="528"/>
                </a:cubicBezTo>
                <a:cubicBezTo>
                  <a:pt x="336" y="480"/>
                  <a:pt x="336" y="480"/>
                  <a:pt x="336" y="480"/>
                </a:cubicBezTo>
                <a:cubicBezTo>
                  <a:pt x="288" y="480"/>
                  <a:pt x="288" y="480"/>
                  <a:pt x="288" y="480"/>
                </a:cubicBezTo>
                <a:cubicBezTo>
                  <a:pt x="288" y="528"/>
                  <a:pt x="288" y="528"/>
                  <a:pt x="288" y="528"/>
                </a:cubicBezTo>
                <a:cubicBezTo>
                  <a:pt x="240" y="528"/>
                  <a:pt x="240" y="528"/>
                  <a:pt x="240" y="528"/>
                </a:cubicBezTo>
                <a:cubicBezTo>
                  <a:pt x="240" y="432"/>
                  <a:pt x="240" y="432"/>
                  <a:pt x="240" y="432"/>
                </a:cubicBezTo>
                <a:cubicBezTo>
                  <a:pt x="192" y="432"/>
                  <a:pt x="192" y="432"/>
                  <a:pt x="192" y="432"/>
                </a:cubicBezTo>
                <a:cubicBezTo>
                  <a:pt x="192" y="528"/>
                  <a:pt x="192" y="528"/>
                  <a:pt x="192" y="528"/>
                </a:cubicBezTo>
                <a:cubicBezTo>
                  <a:pt x="48" y="528"/>
                  <a:pt x="48" y="528"/>
                  <a:pt x="48" y="528"/>
                </a:cubicBezTo>
                <a:cubicBezTo>
                  <a:pt x="48" y="576"/>
                  <a:pt x="48" y="576"/>
                  <a:pt x="48" y="576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96" y="1321"/>
                  <a:pt x="96" y="1321"/>
                  <a:pt x="96" y="1321"/>
                </a:cubicBezTo>
                <a:cubicBezTo>
                  <a:pt x="67" y="1343"/>
                  <a:pt x="48" y="1377"/>
                  <a:pt x="48" y="1416"/>
                </a:cubicBezTo>
                <a:cubicBezTo>
                  <a:pt x="48" y="1424"/>
                  <a:pt x="49" y="1432"/>
                  <a:pt x="51" y="1440"/>
                </a:cubicBezTo>
                <a:cubicBezTo>
                  <a:pt x="0" y="1440"/>
                  <a:pt x="0" y="1440"/>
                  <a:pt x="0" y="1440"/>
                </a:cubicBezTo>
                <a:cubicBezTo>
                  <a:pt x="0" y="1488"/>
                  <a:pt x="0" y="1488"/>
                  <a:pt x="0" y="1488"/>
                </a:cubicBezTo>
                <a:cubicBezTo>
                  <a:pt x="1488" y="1488"/>
                  <a:pt x="1488" y="1488"/>
                  <a:pt x="1488" y="1488"/>
                </a:cubicBezTo>
                <a:cubicBezTo>
                  <a:pt x="1488" y="1440"/>
                  <a:pt x="1488" y="1440"/>
                  <a:pt x="1488" y="1440"/>
                </a:cubicBezTo>
                <a:cubicBezTo>
                  <a:pt x="1392" y="1440"/>
                  <a:pt x="1392" y="1440"/>
                  <a:pt x="1392" y="1440"/>
                </a:cubicBezTo>
                <a:lnTo>
                  <a:pt x="1392" y="1341"/>
                </a:lnTo>
                <a:close/>
                <a:moveTo>
                  <a:pt x="1152" y="144"/>
                </a:moveTo>
                <a:cubicBezTo>
                  <a:pt x="1200" y="144"/>
                  <a:pt x="1200" y="144"/>
                  <a:pt x="1200" y="144"/>
                </a:cubicBezTo>
                <a:cubicBezTo>
                  <a:pt x="1200" y="192"/>
                  <a:pt x="1200" y="192"/>
                  <a:pt x="1200" y="192"/>
                </a:cubicBezTo>
                <a:cubicBezTo>
                  <a:pt x="1152" y="192"/>
                  <a:pt x="1152" y="192"/>
                  <a:pt x="1152" y="192"/>
                </a:cubicBezTo>
                <a:lnTo>
                  <a:pt x="1152" y="144"/>
                </a:lnTo>
                <a:close/>
                <a:moveTo>
                  <a:pt x="1056" y="240"/>
                </a:moveTo>
                <a:cubicBezTo>
                  <a:pt x="1296" y="240"/>
                  <a:pt x="1296" y="240"/>
                  <a:pt x="1296" y="240"/>
                </a:cubicBezTo>
                <a:cubicBezTo>
                  <a:pt x="1296" y="288"/>
                  <a:pt x="1296" y="288"/>
                  <a:pt x="1296" y="288"/>
                </a:cubicBezTo>
                <a:cubicBezTo>
                  <a:pt x="1056" y="288"/>
                  <a:pt x="1056" y="288"/>
                  <a:pt x="1056" y="288"/>
                </a:cubicBezTo>
                <a:lnTo>
                  <a:pt x="1056" y="240"/>
                </a:lnTo>
                <a:close/>
                <a:moveTo>
                  <a:pt x="1056" y="529"/>
                </a:moveTo>
                <a:cubicBezTo>
                  <a:pt x="1056" y="1361"/>
                  <a:pt x="1056" y="1361"/>
                  <a:pt x="1056" y="1361"/>
                </a:cubicBezTo>
                <a:cubicBezTo>
                  <a:pt x="1029" y="1348"/>
                  <a:pt x="999" y="1342"/>
                  <a:pt x="968" y="1345"/>
                </a:cubicBezTo>
                <a:cubicBezTo>
                  <a:pt x="941" y="1286"/>
                  <a:pt x="882" y="1248"/>
                  <a:pt x="816" y="1248"/>
                </a:cubicBezTo>
                <a:cubicBezTo>
                  <a:pt x="781" y="1248"/>
                  <a:pt x="748" y="1259"/>
                  <a:pt x="720" y="1278"/>
                </a:cubicBezTo>
                <a:cubicBezTo>
                  <a:pt x="720" y="821"/>
                  <a:pt x="720" y="821"/>
                  <a:pt x="720" y="821"/>
                </a:cubicBezTo>
                <a:cubicBezTo>
                  <a:pt x="690" y="814"/>
                  <a:pt x="690" y="814"/>
                  <a:pt x="690" y="814"/>
                </a:cubicBezTo>
                <a:cubicBezTo>
                  <a:pt x="693" y="807"/>
                  <a:pt x="693" y="807"/>
                  <a:pt x="693" y="807"/>
                </a:cubicBezTo>
                <a:cubicBezTo>
                  <a:pt x="746" y="648"/>
                  <a:pt x="890" y="538"/>
                  <a:pt x="1056" y="529"/>
                </a:cubicBezTo>
                <a:close/>
                <a:moveTo>
                  <a:pt x="672" y="732"/>
                </a:moveTo>
                <a:cubicBezTo>
                  <a:pt x="672" y="336"/>
                  <a:pt x="672" y="336"/>
                  <a:pt x="672" y="336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768" y="603"/>
                  <a:pt x="768" y="603"/>
                  <a:pt x="768" y="603"/>
                </a:cubicBezTo>
                <a:cubicBezTo>
                  <a:pt x="729" y="640"/>
                  <a:pt x="696" y="683"/>
                  <a:pt x="672" y="732"/>
                </a:cubicBezTo>
                <a:close/>
                <a:moveTo>
                  <a:pt x="696" y="144"/>
                </a:moveTo>
                <a:cubicBezTo>
                  <a:pt x="744" y="144"/>
                  <a:pt x="744" y="144"/>
                  <a:pt x="744" y="144"/>
                </a:cubicBezTo>
                <a:cubicBezTo>
                  <a:pt x="744" y="192"/>
                  <a:pt x="744" y="192"/>
                  <a:pt x="744" y="192"/>
                </a:cubicBezTo>
                <a:cubicBezTo>
                  <a:pt x="696" y="192"/>
                  <a:pt x="696" y="192"/>
                  <a:pt x="696" y="192"/>
                </a:cubicBezTo>
                <a:lnTo>
                  <a:pt x="696" y="144"/>
                </a:lnTo>
                <a:close/>
                <a:moveTo>
                  <a:pt x="576" y="288"/>
                </a:moveTo>
                <a:cubicBezTo>
                  <a:pt x="576" y="240"/>
                  <a:pt x="576" y="240"/>
                  <a:pt x="576" y="240"/>
                </a:cubicBezTo>
                <a:cubicBezTo>
                  <a:pt x="864" y="240"/>
                  <a:pt x="864" y="240"/>
                  <a:pt x="864" y="240"/>
                </a:cubicBezTo>
                <a:cubicBezTo>
                  <a:pt x="864" y="288"/>
                  <a:pt x="864" y="288"/>
                  <a:pt x="864" y="288"/>
                </a:cubicBezTo>
                <a:lnTo>
                  <a:pt x="576" y="288"/>
                </a:lnTo>
                <a:close/>
                <a:moveTo>
                  <a:pt x="672" y="859"/>
                </a:moveTo>
                <a:cubicBezTo>
                  <a:pt x="672" y="1306"/>
                  <a:pt x="672" y="1306"/>
                  <a:pt x="672" y="1306"/>
                </a:cubicBezTo>
                <a:cubicBezTo>
                  <a:pt x="638" y="1291"/>
                  <a:pt x="596" y="1293"/>
                  <a:pt x="564" y="1312"/>
                </a:cubicBezTo>
                <a:cubicBezTo>
                  <a:pt x="532" y="1272"/>
                  <a:pt x="484" y="1248"/>
                  <a:pt x="432" y="1248"/>
                </a:cubicBezTo>
                <a:cubicBezTo>
                  <a:pt x="397" y="1248"/>
                  <a:pt x="363" y="1259"/>
                  <a:pt x="336" y="1278"/>
                </a:cubicBezTo>
                <a:cubicBezTo>
                  <a:pt x="336" y="775"/>
                  <a:pt x="336" y="775"/>
                  <a:pt x="336" y="775"/>
                </a:cubicBezTo>
                <a:lnTo>
                  <a:pt x="672" y="859"/>
                </a:lnTo>
                <a:close/>
                <a:moveTo>
                  <a:pt x="144" y="576"/>
                </a:moveTo>
                <a:cubicBezTo>
                  <a:pt x="480" y="576"/>
                  <a:pt x="480" y="576"/>
                  <a:pt x="480" y="576"/>
                </a:cubicBezTo>
                <a:cubicBezTo>
                  <a:pt x="480" y="761"/>
                  <a:pt x="480" y="761"/>
                  <a:pt x="480" y="761"/>
                </a:cubicBezTo>
                <a:cubicBezTo>
                  <a:pt x="288" y="713"/>
                  <a:pt x="288" y="713"/>
                  <a:pt x="288" y="713"/>
                </a:cubicBezTo>
                <a:cubicBezTo>
                  <a:pt x="288" y="1330"/>
                  <a:pt x="288" y="1330"/>
                  <a:pt x="288" y="1330"/>
                </a:cubicBezTo>
                <a:cubicBezTo>
                  <a:pt x="285" y="1335"/>
                  <a:pt x="282" y="1340"/>
                  <a:pt x="280" y="1345"/>
                </a:cubicBezTo>
                <a:cubicBezTo>
                  <a:pt x="275" y="1345"/>
                  <a:pt x="269" y="1344"/>
                  <a:pt x="264" y="1344"/>
                </a:cubicBezTo>
                <a:cubicBezTo>
                  <a:pt x="242" y="1314"/>
                  <a:pt x="206" y="1296"/>
                  <a:pt x="168" y="1296"/>
                </a:cubicBezTo>
                <a:cubicBezTo>
                  <a:pt x="160" y="1296"/>
                  <a:pt x="152" y="1297"/>
                  <a:pt x="144" y="1298"/>
                </a:cubicBezTo>
                <a:lnTo>
                  <a:pt x="144" y="576"/>
                </a:lnTo>
                <a:close/>
                <a:moveTo>
                  <a:pt x="101" y="1440"/>
                </a:moveTo>
                <a:cubicBezTo>
                  <a:pt x="98" y="1432"/>
                  <a:pt x="96" y="1424"/>
                  <a:pt x="96" y="1416"/>
                </a:cubicBezTo>
                <a:cubicBezTo>
                  <a:pt x="96" y="1376"/>
                  <a:pt x="128" y="1344"/>
                  <a:pt x="168" y="1344"/>
                </a:cubicBezTo>
                <a:cubicBezTo>
                  <a:pt x="194" y="1344"/>
                  <a:pt x="218" y="1358"/>
                  <a:pt x="231" y="1381"/>
                </a:cubicBezTo>
                <a:cubicBezTo>
                  <a:pt x="238" y="1394"/>
                  <a:pt x="238" y="1394"/>
                  <a:pt x="238" y="1394"/>
                </a:cubicBezTo>
                <a:cubicBezTo>
                  <a:pt x="264" y="1392"/>
                  <a:pt x="264" y="1392"/>
                  <a:pt x="264" y="1392"/>
                </a:cubicBezTo>
                <a:cubicBezTo>
                  <a:pt x="271" y="1392"/>
                  <a:pt x="279" y="1393"/>
                  <a:pt x="287" y="1396"/>
                </a:cubicBezTo>
                <a:cubicBezTo>
                  <a:pt x="310" y="1404"/>
                  <a:pt x="310" y="1404"/>
                  <a:pt x="310" y="1404"/>
                </a:cubicBezTo>
                <a:cubicBezTo>
                  <a:pt x="317" y="1380"/>
                  <a:pt x="317" y="1380"/>
                  <a:pt x="317" y="1380"/>
                </a:cubicBezTo>
                <a:cubicBezTo>
                  <a:pt x="333" y="1330"/>
                  <a:pt x="379" y="1296"/>
                  <a:pt x="432" y="1296"/>
                </a:cubicBezTo>
                <a:cubicBezTo>
                  <a:pt x="476" y="1296"/>
                  <a:pt x="516" y="1320"/>
                  <a:pt x="537" y="1358"/>
                </a:cubicBezTo>
                <a:cubicBezTo>
                  <a:pt x="552" y="1385"/>
                  <a:pt x="552" y="1385"/>
                  <a:pt x="552" y="1385"/>
                </a:cubicBezTo>
                <a:cubicBezTo>
                  <a:pt x="575" y="1364"/>
                  <a:pt x="575" y="1364"/>
                  <a:pt x="575" y="1364"/>
                </a:cubicBezTo>
                <a:cubicBezTo>
                  <a:pt x="602" y="1338"/>
                  <a:pt x="646" y="1338"/>
                  <a:pt x="673" y="1364"/>
                </a:cubicBezTo>
                <a:cubicBezTo>
                  <a:pt x="696" y="1385"/>
                  <a:pt x="696" y="1385"/>
                  <a:pt x="696" y="1385"/>
                </a:cubicBezTo>
                <a:cubicBezTo>
                  <a:pt x="711" y="1358"/>
                  <a:pt x="711" y="1358"/>
                  <a:pt x="711" y="1358"/>
                </a:cubicBezTo>
                <a:cubicBezTo>
                  <a:pt x="732" y="1320"/>
                  <a:pt x="772" y="1296"/>
                  <a:pt x="816" y="1296"/>
                </a:cubicBezTo>
                <a:cubicBezTo>
                  <a:pt x="868" y="1296"/>
                  <a:pt x="914" y="1329"/>
                  <a:pt x="930" y="1379"/>
                </a:cubicBezTo>
                <a:cubicBezTo>
                  <a:pt x="937" y="1400"/>
                  <a:pt x="937" y="1400"/>
                  <a:pt x="937" y="1400"/>
                </a:cubicBezTo>
                <a:cubicBezTo>
                  <a:pt x="958" y="1395"/>
                  <a:pt x="958" y="1395"/>
                  <a:pt x="958" y="1395"/>
                </a:cubicBezTo>
                <a:cubicBezTo>
                  <a:pt x="1006" y="1384"/>
                  <a:pt x="1052" y="1404"/>
                  <a:pt x="1079" y="1440"/>
                </a:cubicBezTo>
                <a:lnTo>
                  <a:pt x="101" y="1440"/>
                </a:lnTo>
                <a:close/>
                <a:moveTo>
                  <a:pt x="1008" y="486"/>
                </a:moveTo>
                <a:cubicBezTo>
                  <a:pt x="1008" y="336"/>
                  <a:pt x="1008" y="336"/>
                  <a:pt x="1008" y="336"/>
                </a:cubicBezTo>
                <a:cubicBezTo>
                  <a:pt x="1344" y="336"/>
                  <a:pt x="1344" y="336"/>
                  <a:pt x="1344" y="336"/>
                </a:cubicBezTo>
                <a:cubicBezTo>
                  <a:pt x="1344" y="1059"/>
                  <a:pt x="1344" y="1059"/>
                  <a:pt x="1344" y="1059"/>
                </a:cubicBezTo>
                <a:cubicBezTo>
                  <a:pt x="1315" y="1066"/>
                  <a:pt x="1289" y="1086"/>
                  <a:pt x="1272" y="1114"/>
                </a:cubicBezTo>
                <a:cubicBezTo>
                  <a:pt x="1250" y="1079"/>
                  <a:pt x="1215" y="1056"/>
                  <a:pt x="1176" y="1056"/>
                </a:cubicBezTo>
                <a:cubicBezTo>
                  <a:pt x="1149" y="1056"/>
                  <a:pt x="1124" y="1067"/>
                  <a:pt x="1104" y="1085"/>
                </a:cubicBezTo>
                <a:cubicBezTo>
                  <a:pt x="1104" y="480"/>
                  <a:pt x="1104" y="480"/>
                  <a:pt x="1104" y="480"/>
                </a:cubicBezTo>
                <a:cubicBezTo>
                  <a:pt x="1080" y="480"/>
                  <a:pt x="1080" y="480"/>
                  <a:pt x="1080" y="480"/>
                </a:cubicBezTo>
                <a:cubicBezTo>
                  <a:pt x="1056" y="480"/>
                  <a:pt x="1032" y="482"/>
                  <a:pt x="1008" y="486"/>
                </a:cubicBezTo>
                <a:close/>
                <a:moveTo>
                  <a:pt x="1152" y="1440"/>
                </a:moveTo>
                <a:cubicBezTo>
                  <a:pt x="1135" y="1440"/>
                  <a:pt x="1135" y="1440"/>
                  <a:pt x="1135" y="1440"/>
                </a:cubicBezTo>
                <a:cubicBezTo>
                  <a:pt x="1127" y="1423"/>
                  <a:pt x="1117" y="1408"/>
                  <a:pt x="1104" y="1395"/>
                </a:cubicBezTo>
                <a:cubicBezTo>
                  <a:pt x="1104" y="1315"/>
                  <a:pt x="1104" y="1315"/>
                  <a:pt x="1104" y="1315"/>
                </a:cubicBezTo>
                <a:cubicBezTo>
                  <a:pt x="1118" y="1328"/>
                  <a:pt x="1134" y="1337"/>
                  <a:pt x="1152" y="1341"/>
                </a:cubicBezTo>
                <a:lnTo>
                  <a:pt x="1152" y="1440"/>
                </a:lnTo>
                <a:close/>
                <a:moveTo>
                  <a:pt x="1152" y="1290"/>
                </a:moveTo>
                <a:cubicBezTo>
                  <a:pt x="1124" y="1277"/>
                  <a:pt x="1104" y="1242"/>
                  <a:pt x="1104" y="1200"/>
                </a:cubicBezTo>
                <a:cubicBezTo>
                  <a:pt x="1104" y="1147"/>
                  <a:pt x="1136" y="1104"/>
                  <a:pt x="1176" y="1104"/>
                </a:cubicBezTo>
                <a:cubicBezTo>
                  <a:pt x="1216" y="1104"/>
                  <a:pt x="1248" y="1147"/>
                  <a:pt x="1248" y="1200"/>
                </a:cubicBezTo>
                <a:cubicBezTo>
                  <a:pt x="1248" y="1242"/>
                  <a:pt x="1228" y="1277"/>
                  <a:pt x="1200" y="1290"/>
                </a:cubicBezTo>
                <a:cubicBezTo>
                  <a:pt x="1200" y="1200"/>
                  <a:pt x="1200" y="1200"/>
                  <a:pt x="1200" y="1200"/>
                </a:cubicBezTo>
                <a:cubicBezTo>
                  <a:pt x="1152" y="1200"/>
                  <a:pt x="1152" y="1200"/>
                  <a:pt x="1152" y="1200"/>
                </a:cubicBezTo>
                <a:lnTo>
                  <a:pt x="1152" y="1290"/>
                </a:lnTo>
                <a:close/>
                <a:moveTo>
                  <a:pt x="1344" y="1440"/>
                </a:moveTo>
                <a:cubicBezTo>
                  <a:pt x="1200" y="1440"/>
                  <a:pt x="1200" y="1440"/>
                  <a:pt x="1200" y="1440"/>
                </a:cubicBezTo>
                <a:cubicBezTo>
                  <a:pt x="1200" y="1341"/>
                  <a:pt x="1200" y="1341"/>
                  <a:pt x="1200" y="1341"/>
                </a:cubicBezTo>
                <a:cubicBezTo>
                  <a:pt x="1229" y="1334"/>
                  <a:pt x="1255" y="1314"/>
                  <a:pt x="1272" y="1286"/>
                </a:cubicBezTo>
                <a:cubicBezTo>
                  <a:pt x="1289" y="1314"/>
                  <a:pt x="1315" y="1334"/>
                  <a:pt x="1344" y="1341"/>
                </a:cubicBezTo>
                <a:lnTo>
                  <a:pt x="1344" y="1440"/>
                </a:lnTo>
                <a:close/>
                <a:moveTo>
                  <a:pt x="1344" y="1290"/>
                </a:moveTo>
                <a:cubicBezTo>
                  <a:pt x="1316" y="1277"/>
                  <a:pt x="1296" y="1242"/>
                  <a:pt x="1296" y="1200"/>
                </a:cubicBezTo>
                <a:cubicBezTo>
                  <a:pt x="1296" y="1147"/>
                  <a:pt x="1328" y="1104"/>
                  <a:pt x="1368" y="1104"/>
                </a:cubicBezTo>
                <a:cubicBezTo>
                  <a:pt x="1408" y="1104"/>
                  <a:pt x="1440" y="1147"/>
                  <a:pt x="1440" y="1200"/>
                </a:cubicBezTo>
                <a:cubicBezTo>
                  <a:pt x="1440" y="1242"/>
                  <a:pt x="1420" y="1277"/>
                  <a:pt x="1392" y="1290"/>
                </a:cubicBezTo>
                <a:cubicBezTo>
                  <a:pt x="1392" y="1200"/>
                  <a:pt x="1392" y="1200"/>
                  <a:pt x="1392" y="1200"/>
                </a:cubicBezTo>
                <a:cubicBezTo>
                  <a:pt x="1344" y="1200"/>
                  <a:pt x="1344" y="1200"/>
                  <a:pt x="1344" y="1200"/>
                </a:cubicBezTo>
                <a:lnTo>
                  <a:pt x="1344" y="1290"/>
                </a:lnTo>
                <a:close/>
                <a:moveTo>
                  <a:pt x="432" y="672"/>
                </a:moveTo>
                <a:cubicBezTo>
                  <a:pt x="384" y="672"/>
                  <a:pt x="384" y="672"/>
                  <a:pt x="384" y="672"/>
                </a:cubicBezTo>
                <a:cubicBezTo>
                  <a:pt x="384" y="624"/>
                  <a:pt x="384" y="624"/>
                  <a:pt x="384" y="624"/>
                </a:cubicBezTo>
                <a:cubicBezTo>
                  <a:pt x="432" y="624"/>
                  <a:pt x="432" y="624"/>
                  <a:pt x="432" y="624"/>
                </a:cubicBezTo>
                <a:lnTo>
                  <a:pt x="432" y="672"/>
                </a:lnTo>
                <a:close/>
                <a:moveTo>
                  <a:pt x="240" y="672"/>
                </a:moveTo>
                <a:cubicBezTo>
                  <a:pt x="192" y="672"/>
                  <a:pt x="192" y="672"/>
                  <a:pt x="192" y="672"/>
                </a:cubicBezTo>
                <a:cubicBezTo>
                  <a:pt x="192" y="624"/>
                  <a:pt x="192" y="624"/>
                  <a:pt x="192" y="624"/>
                </a:cubicBezTo>
                <a:cubicBezTo>
                  <a:pt x="240" y="624"/>
                  <a:pt x="240" y="624"/>
                  <a:pt x="240" y="624"/>
                </a:cubicBezTo>
                <a:lnTo>
                  <a:pt x="240" y="672"/>
                </a:lnTo>
                <a:close/>
                <a:moveTo>
                  <a:pt x="336" y="672"/>
                </a:moveTo>
                <a:cubicBezTo>
                  <a:pt x="288" y="672"/>
                  <a:pt x="288" y="672"/>
                  <a:pt x="288" y="672"/>
                </a:cubicBezTo>
                <a:cubicBezTo>
                  <a:pt x="288" y="624"/>
                  <a:pt x="288" y="624"/>
                  <a:pt x="288" y="624"/>
                </a:cubicBezTo>
                <a:cubicBezTo>
                  <a:pt x="336" y="624"/>
                  <a:pt x="336" y="624"/>
                  <a:pt x="336" y="624"/>
                </a:cubicBezTo>
                <a:lnTo>
                  <a:pt x="336" y="672"/>
                </a:lnTo>
                <a:close/>
                <a:moveTo>
                  <a:pt x="240" y="1056"/>
                </a:moveTo>
                <a:cubicBezTo>
                  <a:pt x="192" y="1056"/>
                  <a:pt x="192" y="1056"/>
                  <a:pt x="192" y="1056"/>
                </a:cubicBezTo>
                <a:cubicBezTo>
                  <a:pt x="192" y="1008"/>
                  <a:pt x="192" y="1008"/>
                  <a:pt x="192" y="1008"/>
                </a:cubicBezTo>
                <a:cubicBezTo>
                  <a:pt x="240" y="1008"/>
                  <a:pt x="240" y="1008"/>
                  <a:pt x="240" y="1008"/>
                </a:cubicBezTo>
                <a:lnTo>
                  <a:pt x="240" y="1056"/>
                </a:lnTo>
                <a:close/>
                <a:moveTo>
                  <a:pt x="240" y="960"/>
                </a:moveTo>
                <a:cubicBezTo>
                  <a:pt x="192" y="960"/>
                  <a:pt x="192" y="960"/>
                  <a:pt x="192" y="960"/>
                </a:cubicBezTo>
                <a:cubicBezTo>
                  <a:pt x="192" y="912"/>
                  <a:pt x="192" y="912"/>
                  <a:pt x="192" y="912"/>
                </a:cubicBezTo>
                <a:cubicBezTo>
                  <a:pt x="240" y="912"/>
                  <a:pt x="240" y="912"/>
                  <a:pt x="240" y="912"/>
                </a:cubicBezTo>
                <a:lnTo>
                  <a:pt x="240" y="960"/>
                </a:lnTo>
                <a:close/>
                <a:moveTo>
                  <a:pt x="240" y="864"/>
                </a:moveTo>
                <a:cubicBezTo>
                  <a:pt x="192" y="864"/>
                  <a:pt x="192" y="864"/>
                  <a:pt x="192" y="864"/>
                </a:cubicBezTo>
                <a:cubicBezTo>
                  <a:pt x="192" y="816"/>
                  <a:pt x="192" y="816"/>
                  <a:pt x="192" y="816"/>
                </a:cubicBezTo>
                <a:cubicBezTo>
                  <a:pt x="240" y="816"/>
                  <a:pt x="240" y="816"/>
                  <a:pt x="240" y="816"/>
                </a:cubicBezTo>
                <a:lnTo>
                  <a:pt x="240" y="864"/>
                </a:lnTo>
                <a:close/>
                <a:moveTo>
                  <a:pt x="240" y="1152"/>
                </a:moveTo>
                <a:cubicBezTo>
                  <a:pt x="192" y="1152"/>
                  <a:pt x="192" y="1152"/>
                  <a:pt x="192" y="1152"/>
                </a:cubicBezTo>
                <a:cubicBezTo>
                  <a:pt x="192" y="1104"/>
                  <a:pt x="192" y="1104"/>
                  <a:pt x="192" y="1104"/>
                </a:cubicBezTo>
                <a:cubicBezTo>
                  <a:pt x="240" y="1104"/>
                  <a:pt x="240" y="1104"/>
                  <a:pt x="240" y="1104"/>
                </a:cubicBezTo>
                <a:lnTo>
                  <a:pt x="240" y="1152"/>
                </a:lnTo>
                <a:close/>
                <a:moveTo>
                  <a:pt x="240" y="768"/>
                </a:moveTo>
                <a:cubicBezTo>
                  <a:pt x="192" y="768"/>
                  <a:pt x="192" y="768"/>
                  <a:pt x="192" y="768"/>
                </a:cubicBezTo>
                <a:cubicBezTo>
                  <a:pt x="192" y="720"/>
                  <a:pt x="192" y="720"/>
                  <a:pt x="192" y="720"/>
                </a:cubicBezTo>
                <a:cubicBezTo>
                  <a:pt x="240" y="720"/>
                  <a:pt x="240" y="720"/>
                  <a:pt x="240" y="720"/>
                </a:cubicBezTo>
                <a:lnTo>
                  <a:pt x="240" y="768"/>
                </a:lnTo>
                <a:close/>
                <a:moveTo>
                  <a:pt x="240" y="1248"/>
                </a:moveTo>
                <a:cubicBezTo>
                  <a:pt x="192" y="1248"/>
                  <a:pt x="192" y="1248"/>
                  <a:pt x="192" y="1248"/>
                </a:cubicBezTo>
                <a:cubicBezTo>
                  <a:pt x="192" y="1200"/>
                  <a:pt x="192" y="1200"/>
                  <a:pt x="192" y="1200"/>
                </a:cubicBezTo>
                <a:cubicBezTo>
                  <a:pt x="240" y="1200"/>
                  <a:pt x="240" y="1200"/>
                  <a:pt x="240" y="1200"/>
                </a:cubicBezTo>
                <a:lnTo>
                  <a:pt x="240" y="1248"/>
                </a:lnTo>
                <a:close/>
                <a:moveTo>
                  <a:pt x="1296" y="432"/>
                </a:moveTo>
                <a:cubicBezTo>
                  <a:pt x="1248" y="432"/>
                  <a:pt x="1248" y="432"/>
                  <a:pt x="1248" y="432"/>
                </a:cubicBezTo>
                <a:cubicBezTo>
                  <a:pt x="1248" y="384"/>
                  <a:pt x="1248" y="384"/>
                  <a:pt x="1248" y="384"/>
                </a:cubicBezTo>
                <a:cubicBezTo>
                  <a:pt x="1296" y="384"/>
                  <a:pt x="1296" y="384"/>
                  <a:pt x="1296" y="384"/>
                </a:cubicBezTo>
                <a:lnTo>
                  <a:pt x="1296" y="432"/>
                </a:lnTo>
                <a:close/>
                <a:moveTo>
                  <a:pt x="1200" y="432"/>
                </a:moveTo>
                <a:cubicBezTo>
                  <a:pt x="1152" y="432"/>
                  <a:pt x="1152" y="432"/>
                  <a:pt x="1152" y="432"/>
                </a:cubicBezTo>
                <a:cubicBezTo>
                  <a:pt x="1152" y="384"/>
                  <a:pt x="1152" y="384"/>
                  <a:pt x="1152" y="384"/>
                </a:cubicBezTo>
                <a:cubicBezTo>
                  <a:pt x="1200" y="384"/>
                  <a:pt x="1200" y="384"/>
                  <a:pt x="1200" y="384"/>
                </a:cubicBezTo>
                <a:lnTo>
                  <a:pt x="1200" y="432"/>
                </a:lnTo>
                <a:close/>
                <a:moveTo>
                  <a:pt x="1104" y="432"/>
                </a:moveTo>
                <a:cubicBezTo>
                  <a:pt x="1056" y="432"/>
                  <a:pt x="1056" y="432"/>
                  <a:pt x="1056" y="432"/>
                </a:cubicBezTo>
                <a:cubicBezTo>
                  <a:pt x="1056" y="384"/>
                  <a:pt x="1056" y="384"/>
                  <a:pt x="1056" y="384"/>
                </a:cubicBezTo>
                <a:cubicBezTo>
                  <a:pt x="1104" y="384"/>
                  <a:pt x="1104" y="384"/>
                  <a:pt x="1104" y="384"/>
                </a:cubicBezTo>
                <a:lnTo>
                  <a:pt x="1104" y="432"/>
                </a:lnTo>
                <a:close/>
                <a:moveTo>
                  <a:pt x="432" y="1200"/>
                </a:moveTo>
                <a:cubicBezTo>
                  <a:pt x="384" y="1200"/>
                  <a:pt x="384" y="1200"/>
                  <a:pt x="384" y="1200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432" y="1152"/>
                  <a:pt x="432" y="1152"/>
                  <a:pt x="432" y="1152"/>
                </a:cubicBezTo>
                <a:lnTo>
                  <a:pt x="432" y="1200"/>
                </a:lnTo>
                <a:close/>
                <a:moveTo>
                  <a:pt x="432" y="1104"/>
                </a:moveTo>
                <a:cubicBezTo>
                  <a:pt x="384" y="1104"/>
                  <a:pt x="384" y="1104"/>
                  <a:pt x="384" y="1104"/>
                </a:cubicBezTo>
                <a:cubicBezTo>
                  <a:pt x="384" y="1056"/>
                  <a:pt x="384" y="1056"/>
                  <a:pt x="384" y="1056"/>
                </a:cubicBezTo>
                <a:cubicBezTo>
                  <a:pt x="432" y="1056"/>
                  <a:pt x="432" y="1056"/>
                  <a:pt x="432" y="1056"/>
                </a:cubicBezTo>
                <a:lnTo>
                  <a:pt x="432" y="1104"/>
                </a:lnTo>
                <a:close/>
                <a:moveTo>
                  <a:pt x="432" y="1008"/>
                </a:moveTo>
                <a:cubicBezTo>
                  <a:pt x="384" y="1008"/>
                  <a:pt x="384" y="1008"/>
                  <a:pt x="384" y="1008"/>
                </a:cubicBezTo>
                <a:cubicBezTo>
                  <a:pt x="384" y="960"/>
                  <a:pt x="384" y="960"/>
                  <a:pt x="384" y="960"/>
                </a:cubicBezTo>
                <a:cubicBezTo>
                  <a:pt x="432" y="960"/>
                  <a:pt x="432" y="960"/>
                  <a:pt x="432" y="960"/>
                </a:cubicBezTo>
                <a:lnTo>
                  <a:pt x="432" y="1008"/>
                </a:lnTo>
                <a:close/>
                <a:moveTo>
                  <a:pt x="432" y="912"/>
                </a:moveTo>
                <a:cubicBezTo>
                  <a:pt x="384" y="912"/>
                  <a:pt x="384" y="912"/>
                  <a:pt x="384" y="912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32" y="864"/>
                  <a:pt x="432" y="864"/>
                  <a:pt x="432" y="864"/>
                </a:cubicBezTo>
                <a:lnTo>
                  <a:pt x="432" y="912"/>
                </a:lnTo>
                <a:close/>
                <a:moveTo>
                  <a:pt x="528" y="912"/>
                </a:moveTo>
                <a:cubicBezTo>
                  <a:pt x="480" y="912"/>
                  <a:pt x="480" y="912"/>
                  <a:pt x="480" y="912"/>
                </a:cubicBezTo>
                <a:cubicBezTo>
                  <a:pt x="480" y="864"/>
                  <a:pt x="480" y="864"/>
                  <a:pt x="480" y="864"/>
                </a:cubicBezTo>
                <a:cubicBezTo>
                  <a:pt x="528" y="864"/>
                  <a:pt x="528" y="864"/>
                  <a:pt x="528" y="864"/>
                </a:cubicBezTo>
                <a:lnTo>
                  <a:pt x="528" y="912"/>
                </a:lnTo>
                <a:close/>
                <a:moveTo>
                  <a:pt x="528" y="1008"/>
                </a:moveTo>
                <a:cubicBezTo>
                  <a:pt x="480" y="1008"/>
                  <a:pt x="480" y="1008"/>
                  <a:pt x="480" y="1008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528" y="960"/>
                  <a:pt x="528" y="960"/>
                  <a:pt x="528" y="960"/>
                </a:cubicBezTo>
                <a:lnTo>
                  <a:pt x="528" y="1008"/>
                </a:lnTo>
                <a:close/>
                <a:moveTo>
                  <a:pt x="528" y="1200"/>
                </a:moveTo>
                <a:cubicBezTo>
                  <a:pt x="480" y="1200"/>
                  <a:pt x="480" y="1200"/>
                  <a:pt x="480" y="1200"/>
                </a:cubicBezTo>
                <a:cubicBezTo>
                  <a:pt x="480" y="1152"/>
                  <a:pt x="480" y="1152"/>
                  <a:pt x="480" y="1152"/>
                </a:cubicBezTo>
                <a:cubicBezTo>
                  <a:pt x="528" y="1152"/>
                  <a:pt x="528" y="1152"/>
                  <a:pt x="528" y="1152"/>
                </a:cubicBezTo>
                <a:lnTo>
                  <a:pt x="528" y="1200"/>
                </a:lnTo>
                <a:close/>
                <a:moveTo>
                  <a:pt x="528" y="1104"/>
                </a:moveTo>
                <a:cubicBezTo>
                  <a:pt x="480" y="1104"/>
                  <a:pt x="480" y="1104"/>
                  <a:pt x="480" y="1104"/>
                </a:cubicBezTo>
                <a:cubicBezTo>
                  <a:pt x="480" y="1056"/>
                  <a:pt x="480" y="1056"/>
                  <a:pt x="480" y="1056"/>
                </a:cubicBezTo>
                <a:cubicBezTo>
                  <a:pt x="528" y="1056"/>
                  <a:pt x="528" y="1056"/>
                  <a:pt x="528" y="1056"/>
                </a:cubicBezTo>
                <a:lnTo>
                  <a:pt x="528" y="1104"/>
                </a:lnTo>
                <a:close/>
                <a:moveTo>
                  <a:pt x="624" y="1200"/>
                </a:moveTo>
                <a:cubicBezTo>
                  <a:pt x="576" y="1200"/>
                  <a:pt x="576" y="1200"/>
                  <a:pt x="576" y="1200"/>
                </a:cubicBezTo>
                <a:cubicBezTo>
                  <a:pt x="576" y="1152"/>
                  <a:pt x="576" y="1152"/>
                  <a:pt x="576" y="1152"/>
                </a:cubicBezTo>
                <a:cubicBezTo>
                  <a:pt x="624" y="1152"/>
                  <a:pt x="624" y="1152"/>
                  <a:pt x="624" y="1152"/>
                </a:cubicBezTo>
                <a:lnTo>
                  <a:pt x="624" y="1200"/>
                </a:lnTo>
                <a:close/>
                <a:moveTo>
                  <a:pt x="624" y="1008"/>
                </a:moveTo>
                <a:cubicBezTo>
                  <a:pt x="576" y="1008"/>
                  <a:pt x="576" y="1008"/>
                  <a:pt x="576" y="1008"/>
                </a:cubicBezTo>
                <a:cubicBezTo>
                  <a:pt x="576" y="960"/>
                  <a:pt x="576" y="960"/>
                  <a:pt x="576" y="960"/>
                </a:cubicBezTo>
                <a:cubicBezTo>
                  <a:pt x="624" y="960"/>
                  <a:pt x="624" y="960"/>
                  <a:pt x="624" y="960"/>
                </a:cubicBezTo>
                <a:lnTo>
                  <a:pt x="624" y="1008"/>
                </a:lnTo>
                <a:close/>
                <a:moveTo>
                  <a:pt x="624" y="912"/>
                </a:moveTo>
                <a:cubicBezTo>
                  <a:pt x="576" y="912"/>
                  <a:pt x="576" y="912"/>
                  <a:pt x="576" y="912"/>
                </a:cubicBezTo>
                <a:cubicBezTo>
                  <a:pt x="576" y="864"/>
                  <a:pt x="576" y="864"/>
                  <a:pt x="576" y="864"/>
                </a:cubicBezTo>
                <a:cubicBezTo>
                  <a:pt x="624" y="864"/>
                  <a:pt x="624" y="864"/>
                  <a:pt x="624" y="864"/>
                </a:cubicBezTo>
                <a:lnTo>
                  <a:pt x="624" y="912"/>
                </a:lnTo>
                <a:close/>
                <a:moveTo>
                  <a:pt x="624" y="1104"/>
                </a:moveTo>
                <a:cubicBezTo>
                  <a:pt x="576" y="1104"/>
                  <a:pt x="576" y="1104"/>
                  <a:pt x="576" y="1104"/>
                </a:cubicBezTo>
                <a:cubicBezTo>
                  <a:pt x="576" y="1056"/>
                  <a:pt x="576" y="1056"/>
                  <a:pt x="576" y="1056"/>
                </a:cubicBezTo>
                <a:cubicBezTo>
                  <a:pt x="624" y="1056"/>
                  <a:pt x="624" y="1056"/>
                  <a:pt x="624" y="1056"/>
                </a:cubicBezTo>
                <a:lnTo>
                  <a:pt x="624" y="1104"/>
                </a:lnTo>
                <a:close/>
                <a:moveTo>
                  <a:pt x="912" y="1200"/>
                </a:moveTo>
                <a:cubicBezTo>
                  <a:pt x="864" y="1200"/>
                  <a:pt x="864" y="1200"/>
                  <a:pt x="864" y="1200"/>
                </a:cubicBezTo>
                <a:cubicBezTo>
                  <a:pt x="864" y="1152"/>
                  <a:pt x="864" y="1152"/>
                  <a:pt x="864" y="1152"/>
                </a:cubicBezTo>
                <a:cubicBezTo>
                  <a:pt x="912" y="1152"/>
                  <a:pt x="912" y="1152"/>
                  <a:pt x="912" y="1152"/>
                </a:cubicBezTo>
                <a:lnTo>
                  <a:pt x="912" y="1200"/>
                </a:lnTo>
                <a:close/>
                <a:moveTo>
                  <a:pt x="768" y="1152"/>
                </a:moveTo>
                <a:cubicBezTo>
                  <a:pt x="816" y="1152"/>
                  <a:pt x="816" y="1152"/>
                  <a:pt x="816" y="1152"/>
                </a:cubicBezTo>
                <a:cubicBezTo>
                  <a:pt x="816" y="1200"/>
                  <a:pt x="816" y="1200"/>
                  <a:pt x="816" y="1200"/>
                </a:cubicBezTo>
                <a:cubicBezTo>
                  <a:pt x="768" y="1200"/>
                  <a:pt x="768" y="1200"/>
                  <a:pt x="768" y="1200"/>
                </a:cubicBezTo>
                <a:lnTo>
                  <a:pt x="768" y="1152"/>
                </a:lnTo>
                <a:close/>
                <a:moveTo>
                  <a:pt x="1008" y="1200"/>
                </a:moveTo>
                <a:cubicBezTo>
                  <a:pt x="960" y="1200"/>
                  <a:pt x="960" y="1200"/>
                  <a:pt x="960" y="1200"/>
                </a:cubicBezTo>
                <a:cubicBezTo>
                  <a:pt x="960" y="1152"/>
                  <a:pt x="960" y="1152"/>
                  <a:pt x="960" y="1152"/>
                </a:cubicBezTo>
                <a:cubicBezTo>
                  <a:pt x="1008" y="1152"/>
                  <a:pt x="1008" y="1152"/>
                  <a:pt x="1008" y="1152"/>
                </a:cubicBezTo>
                <a:lnTo>
                  <a:pt x="1008" y="1200"/>
                </a:lnTo>
                <a:close/>
                <a:moveTo>
                  <a:pt x="912" y="1104"/>
                </a:moveTo>
                <a:cubicBezTo>
                  <a:pt x="864" y="1104"/>
                  <a:pt x="864" y="1104"/>
                  <a:pt x="864" y="1104"/>
                </a:cubicBezTo>
                <a:cubicBezTo>
                  <a:pt x="864" y="1056"/>
                  <a:pt x="864" y="1056"/>
                  <a:pt x="864" y="1056"/>
                </a:cubicBezTo>
                <a:cubicBezTo>
                  <a:pt x="912" y="1056"/>
                  <a:pt x="912" y="1056"/>
                  <a:pt x="912" y="1056"/>
                </a:cubicBezTo>
                <a:lnTo>
                  <a:pt x="912" y="1104"/>
                </a:lnTo>
                <a:close/>
                <a:moveTo>
                  <a:pt x="768" y="1056"/>
                </a:moveTo>
                <a:cubicBezTo>
                  <a:pt x="816" y="1056"/>
                  <a:pt x="816" y="1056"/>
                  <a:pt x="816" y="1056"/>
                </a:cubicBezTo>
                <a:cubicBezTo>
                  <a:pt x="816" y="1104"/>
                  <a:pt x="816" y="1104"/>
                  <a:pt x="816" y="1104"/>
                </a:cubicBezTo>
                <a:cubicBezTo>
                  <a:pt x="768" y="1104"/>
                  <a:pt x="768" y="1104"/>
                  <a:pt x="768" y="1104"/>
                </a:cubicBezTo>
                <a:lnTo>
                  <a:pt x="768" y="1056"/>
                </a:lnTo>
                <a:close/>
                <a:moveTo>
                  <a:pt x="1008" y="1104"/>
                </a:moveTo>
                <a:cubicBezTo>
                  <a:pt x="960" y="1104"/>
                  <a:pt x="960" y="1104"/>
                  <a:pt x="960" y="1104"/>
                </a:cubicBezTo>
                <a:cubicBezTo>
                  <a:pt x="960" y="1056"/>
                  <a:pt x="960" y="1056"/>
                  <a:pt x="960" y="1056"/>
                </a:cubicBezTo>
                <a:cubicBezTo>
                  <a:pt x="1008" y="1056"/>
                  <a:pt x="1008" y="1056"/>
                  <a:pt x="1008" y="1056"/>
                </a:cubicBezTo>
                <a:lnTo>
                  <a:pt x="1008" y="1104"/>
                </a:lnTo>
                <a:close/>
                <a:moveTo>
                  <a:pt x="1008" y="1008"/>
                </a:moveTo>
                <a:cubicBezTo>
                  <a:pt x="960" y="1008"/>
                  <a:pt x="960" y="1008"/>
                  <a:pt x="960" y="1008"/>
                </a:cubicBezTo>
                <a:cubicBezTo>
                  <a:pt x="960" y="960"/>
                  <a:pt x="960" y="960"/>
                  <a:pt x="960" y="960"/>
                </a:cubicBezTo>
                <a:cubicBezTo>
                  <a:pt x="1008" y="960"/>
                  <a:pt x="1008" y="960"/>
                  <a:pt x="1008" y="960"/>
                </a:cubicBezTo>
                <a:lnTo>
                  <a:pt x="1008" y="1008"/>
                </a:lnTo>
                <a:close/>
                <a:moveTo>
                  <a:pt x="768" y="960"/>
                </a:moveTo>
                <a:cubicBezTo>
                  <a:pt x="816" y="960"/>
                  <a:pt x="816" y="960"/>
                  <a:pt x="816" y="960"/>
                </a:cubicBezTo>
                <a:cubicBezTo>
                  <a:pt x="816" y="1008"/>
                  <a:pt x="816" y="1008"/>
                  <a:pt x="816" y="1008"/>
                </a:cubicBezTo>
                <a:cubicBezTo>
                  <a:pt x="768" y="1008"/>
                  <a:pt x="768" y="1008"/>
                  <a:pt x="768" y="1008"/>
                </a:cubicBezTo>
                <a:lnTo>
                  <a:pt x="768" y="960"/>
                </a:lnTo>
                <a:close/>
                <a:moveTo>
                  <a:pt x="912" y="1008"/>
                </a:moveTo>
                <a:cubicBezTo>
                  <a:pt x="864" y="1008"/>
                  <a:pt x="864" y="1008"/>
                  <a:pt x="864" y="1008"/>
                </a:cubicBezTo>
                <a:cubicBezTo>
                  <a:pt x="864" y="960"/>
                  <a:pt x="864" y="960"/>
                  <a:pt x="864" y="960"/>
                </a:cubicBezTo>
                <a:cubicBezTo>
                  <a:pt x="912" y="960"/>
                  <a:pt x="912" y="960"/>
                  <a:pt x="912" y="960"/>
                </a:cubicBezTo>
                <a:lnTo>
                  <a:pt x="912" y="1008"/>
                </a:lnTo>
                <a:close/>
                <a:moveTo>
                  <a:pt x="768" y="864"/>
                </a:moveTo>
                <a:cubicBezTo>
                  <a:pt x="816" y="864"/>
                  <a:pt x="816" y="864"/>
                  <a:pt x="816" y="864"/>
                </a:cubicBezTo>
                <a:cubicBezTo>
                  <a:pt x="816" y="912"/>
                  <a:pt x="816" y="912"/>
                  <a:pt x="816" y="912"/>
                </a:cubicBezTo>
                <a:cubicBezTo>
                  <a:pt x="768" y="912"/>
                  <a:pt x="768" y="912"/>
                  <a:pt x="768" y="912"/>
                </a:cubicBezTo>
                <a:lnTo>
                  <a:pt x="768" y="864"/>
                </a:lnTo>
                <a:close/>
                <a:moveTo>
                  <a:pt x="1008" y="912"/>
                </a:moveTo>
                <a:cubicBezTo>
                  <a:pt x="960" y="912"/>
                  <a:pt x="960" y="912"/>
                  <a:pt x="960" y="912"/>
                </a:cubicBezTo>
                <a:cubicBezTo>
                  <a:pt x="960" y="864"/>
                  <a:pt x="960" y="864"/>
                  <a:pt x="960" y="864"/>
                </a:cubicBezTo>
                <a:cubicBezTo>
                  <a:pt x="1008" y="864"/>
                  <a:pt x="1008" y="864"/>
                  <a:pt x="1008" y="864"/>
                </a:cubicBezTo>
                <a:lnTo>
                  <a:pt x="1008" y="912"/>
                </a:lnTo>
                <a:close/>
                <a:moveTo>
                  <a:pt x="912" y="912"/>
                </a:moveTo>
                <a:cubicBezTo>
                  <a:pt x="864" y="912"/>
                  <a:pt x="864" y="912"/>
                  <a:pt x="864" y="912"/>
                </a:cubicBezTo>
                <a:cubicBezTo>
                  <a:pt x="864" y="864"/>
                  <a:pt x="864" y="864"/>
                  <a:pt x="864" y="864"/>
                </a:cubicBezTo>
                <a:cubicBezTo>
                  <a:pt x="912" y="864"/>
                  <a:pt x="912" y="864"/>
                  <a:pt x="912" y="864"/>
                </a:cubicBezTo>
                <a:lnTo>
                  <a:pt x="912" y="912"/>
                </a:lnTo>
                <a:close/>
                <a:moveTo>
                  <a:pt x="1008" y="816"/>
                </a:moveTo>
                <a:cubicBezTo>
                  <a:pt x="960" y="816"/>
                  <a:pt x="960" y="816"/>
                  <a:pt x="960" y="816"/>
                </a:cubicBezTo>
                <a:cubicBezTo>
                  <a:pt x="960" y="768"/>
                  <a:pt x="960" y="768"/>
                  <a:pt x="960" y="768"/>
                </a:cubicBezTo>
                <a:cubicBezTo>
                  <a:pt x="1008" y="768"/>
                  <a:pt x="1008" y="768"/>
                  <a:pt x="1008" y="768"/>
                </a:cubicBezTo>
                <a:lnTo>
                  <a:pt x="1008" y="816"/>
                </a:lnTo>
                <a:close/>
                <a:moveTo>
                  <a:pt x="912" y="816"/>
                </a:moveTo>
                <a:cubicBezTo>
                  <a:pt x="864" y="816"/>
                  <a:pt x="864" y="816"/>
                  <a:pt x="864" y="816"/>
                </a:cubicBezTo>
                <a:cubicBezTo>
                  <a:pt x="864" y="768"/>
                  <a:pt x="864" y="768"/>
                  <a:pt x="864" y="768"/>
                </a:cubicBezTo>
                <a:cubicBezTo>
                  <a:pt x="912" y="768"/>
                  <a:pt x="912" y="768"/>
                  <a:pt x="912" y="768"/>
                </a:cubicBezTo>
                <a:lnTo>
                  <a:pt x="912" y="816"/>
                </a:lnTo>
                <a:close/>
                <a:moveTo>
                  <a:pt x="768" y="768"/>
                </a:moveTo>
                <a:cubicBezTo>
                  <a:pt x="816" y="768"/>
                  <a:pt x="816" y="768"/>
                  <a:pt x="816" y="768"/>
                </a:cubicBezTo>
                <a:cubicBezTo>
                  <a:pt x="816" y="816"/>
                  <a:pt x="816" y="816"/>
                  <a:pt x="816" y="816"/>
                </a:cubicBezTo>
                <a:cubicBezTo>
                  <a:pt x="768" y="816"/>
                  <a:pt x="768" y="816"/>
                  <a:pt x="768" y="816"/>
                </a:cubicBezTo>
                <a:lnTo>
                  <a:pt x="768" y="768"/>
                </a:lnTo>
                <a:close/>
                <a:moveTo>
                  <a:pt x="912" y="720"/>
                </a:moveTo>
                <a:cubicBezTo>
                  <a:pt x="864" y="720"/>
                  <a:pt x="864" y="720"/>
                  <a:pt x="864" y="720"/>
                </a:cubicBezTo>
                <a:cubicBezTo>
                  <a:pt x="864" y="672"/>
                  <a:pt x="864" y="672"/>
                  <a:pt x="864" y="672"/>
                </a:cubicBezTo>
                <a:cubicBezTo>
                  <a:pt x="912" y="672"/>
                  <a:pt x="912" y="672"/>
                  <a:pt x="912" y="672"/>
                </a:cubicBezTo>
                <a:lnTo>
                  <a:pt x="912" y="720"/>
                </a:lnTo>
                <a:close/>
                <a:moveTo>
                  <a:pt x="1008" y="720"/>
                </a:moveTo>
                <a:cubicBezTo>
                  <a:pt x="960" y="720"/>
                  <a:pt x="960" y="720"/>
                  <a:pt x="960" y="720"/>
                </a:cubicBezTo>
                <a:cubicBezTo>
                  <a:pt x="960" y="672"/>
                  <a:pt x="960" y="672"/>
                  <a:pt x="960" y="672"/>
                </a:cubicBezTo>
                <a:cubicBezTo>
                  <a:pt x="1008" y="672"/>
                  <a:pt x="1008" y="672"/>
                  <a:pt x="1008" y="672"/>
                </a:cubicBezTo>
                <a:lnTo>
                  <a:pt x="1008" y="720"/>
                </a:lnTo>
                <a:close/>
                <a:moveTo>
                  <a:pt x="1200" y="528"/>
                </a:moveTo>
                <a:cubicBezTo>
                  <a:pt x="1152" y="528"/>
                  <a:pt x="1152" y="528"/>
                  <a:pt x="1152" y="528"/>
                </a:cubicBezTo>
                <a:cubicBezTo>
                  <a:pt x="1152" y="480"/>
                  <a:pt x="1152" y="480"/>
                  <a:pt x="1152" y="480"/>
                </a:cubicBezTo>
                <a:cubicBezTo>
                  <a:pt x="1200" y="480"/>
                  <a:pt x="1200" y="480"/>
                  <a:pt x="1200" y="480"/>
                </a:cubicBezTo>
                <a:lnTo>
                  <a:pt x="1200" y="528"/>
                </a:lnTo>
                <a:close/>
                <a:moveTo>
                  <a:pt x="1296" y="528"/>
                </a:moveTo>
                <a:cubicBezTo>
                  <a:pt x="1248" y="528"/>
                  <a:pt x="1248" y="528"/>
                  <a:pt x="1248" y="528"/>
                </a:cubicBezTo>
                <a:cubicBezTo>
                  <a:pt x="1248" y="480"/>
                  <a:pt x="1248" y="480"/>
                  <a:pt x="1248" y="480"/>
                </a:cubicBezTo>
                <a:cubicBezTo>
                  <a:pt x="1296" y="480"/>
                  <a:pt x="1296" y="480"/>
                  <a:pt x="1296" y="480"/>
                </a:cubicBezTo>
                <a:lnTo>
                  <a:pt x="1296" y="528"/>
                </a:lnTo>
                <a:close/>
                <a:moveTo>
                  <a:pt x="1296" y="624"/>
                </a:moveTo>
                <a:cubicBezTo>
                  <a:pt x="1248" y="624"/>
                  <a:pt x="1248" y="624"/>
                  <a:pt x="1248" y="624"/>
                </a:cubicBezTo>
                <a:cubicBezTo>
                  <a:pt x="1248" y="576"/>
                  <a:pt x="1248" y="576"/>
                  <a:pt x="1248" y="576"/>
                </a:cubicBezTo>
                <a:cubicBezTo>
                  <a:pt x="1296" y="576"/>
                  <a:pt x="1296" y="576"/>
                  <a:pt x="1296" y="576"/>
                </a:cubicBezTo>
                <a:lnTo>
                  <a:pt x="1296" y="624"/>
                </a:lnTo>
                <a:close/>
                <a:moveTo>
                  <a:pt x="1200" y="624"/>
                </a:moveTo>
                <a:cubicBezTo>
                  <a:pt x="1152" y="624"/>
                  <a:pt x="1152" y="624"/>
                  <a:pt x="1152" y="624"/>
                </a:cubicBezTo>
                <a:cubicBezTo>
                  <a:pt x="1152" y="576"/>
                  <a:pt x="1152" y="576"/>
                  <a:pt x="1152" y="576"/>
                </a:cubicBezTo>
                <a:cubicBezTo>
                  <a:pt x="1200" y="576"/>
                  <a:pt x="1200" y="576"/>
                  <a:pt x="1200" y="576"/>
                </a:cubicBezTo>
                <a:lnTo>
                  <a:pt x="1200" y="624"/>
                </a:lnTo>
                <a:close/>
                <a:moveTo>
                  <a:pt x="1200" y="720"/>
                </a:moveTo>
                <a:cubicBezTo>
                  <a:pt x="1152" y="720"/>
                  <a:pt x="1152" y="720"/>
                  <a:pt x="1152" y="720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200" y="672"/>
                  <a:pt x="1200" y="672"/>
                  <a:pt x="1200" y="672"/>
                </a:cubicBezTo>
                <a:lnTo>
                  <a:pt x="1200" y="720"/>
                </a:lnTo>
                <a:close/>
                <a:moveTo>
                  <a:pt x="1296" y="720"/>
                </a:moveTo>
                <a:cubicBezTo>
                  <a:pt x="1248" y="720"/>
                  <a:pt x="1248" y="720"/>
                  <a:pt x="1248" y="720"/>
                </a:cubicBezTo>
                <a:cubicBezTo>
                  <a:pt x="1248" y="672"/>
                  <a:pt x="1248" y="672"/>
                  <a:pt x="1248" y="672"/>
                </a:cubicBezTo>
                <a:cubicBezTo>
                  <a:pt x="1296" y="672"/>
                  <a:pt x="1296" y="672"/>
                  <a:pt x="1296" y="672"/>
                </a:cubicBezTo>
                <a:lnTo>
                  <a:pt x="1296" y="720"/>
                </a:lnTo>
                <a:close/>
                <a:moveTo>
                  <a:pt x="1296" y="816"/>
                </a:moveTo>
                <a:cubicBezTo>
                  <a:pt x="1248" y="816"/>
                  <a:pt x="1248" y="816"/>
                  <a:pt x="1248" y="816"/>
                </a:cubicBezTo>
                <a:cubicBezTo>
                  <a:pt x="1248" y="768"/>
                  <a:pt x="1248" y="768"/>
                  <a:pt x="1248" y="768"/>
                </a:cubicBezTo>
                <a:cubicBezTo>
                  <a:pt x="1296" y="768"/>
                  <a:pt x="1296" y="768"/>
                  <a:pt x="1296" y="768"/>
                </a:cubicBezTo>
                <a:lnTo>
                  <a:pt x="1296" y="816"/>
                </a:lnTo>
                <a:close/>
                <a:moveTo>
                  <a:pt x="1200" y="816"/>
                </a:moveTo>
                <a:cubicBezTo>
                  <a:pt x="1152" y="816"/>
                  <a:pt x="1152" y="816"/>
                  <a:pt x="1152" y="816"/>
                </a:cubicBezTo>
                <a:cubicBezTo>
                  <a:pt x="1152" y="768"/>
                  <a:pt x="1152" y="768"/>
                  <a:pt x="1152" y="768"/>
                </a:cubicBezTo>
                <a:cubicBezTo>
                  <a:pt x="1200" y="768"/>
                  <a:pt x="1200" y="768"/>
                  <a:pt x="1200" y="768"/>
                </a:cubicBezTo>
                <a:lnTo>
                  <a:pt x="1200" y="816"/>
                </a:lnTo>
                <a:close/>
                <a:moveTo>
                  <a:pt x="1200" y="912"/>
                </a:moveTo>
                <a:cubicBezTo>
                  <a:pt x="1152" y="912"/>
                  <a:pt x="1152" y="912"/>
                  <a:pt x="1152" y="912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200" y="864"/>
                  <a:pt x="1200" y="864"/>
                  <a:pt x="1200" y="864"/>
                </a:cubicBezTo>
                <a:lnTo>
                  <a:pt x="1200" y="912"/>
                </a:lnTo>
                <a:close/>
                <a:moveTo>
                  <a:pt x="1296" y="912"/>
                </a:moveTo>
                <a:cubicBezTo>
                  <a:pt x="1248" y="912"/>
                  <a:pt x="1248" y="912"/>
                  <a:pt x="1248" y="912"/>
                </a:cubicBezTo>
                <a:cubicBezTo>
                  <a:pt x="1248" y="864"/>
                  <a:pt x="1248" y="864"/>
                  <a:pt x="1248" y="864"/>
                </a:cubicBezTo>
                <a:cubicBezTo>
                  <a:pt x="1296" y="864"/>
                  <a:pt x="1296" y="864"/>
                  <a:pt x="1296" y="864"/>
                </a:cubicBezTo>
                <a:lnTo>
                  <a:pt x="1296" y="912"/>
                </a:lnTo>
                <a:close/>
                <a:moveTo>
                  <a:pt x="1296" y="1008"/>
                </a:moveTo>
                <a:cubicBezTo>
                  <a:pt x="1248" y="1008"/>
                  <a:pt x="1248" y="1008"/>
                  <a:pt x="1248" y="1008"/>
                </a:cubicBezTo>
                <a:cubicBezTo>
                  <a:pt x="1248" y="960"/>
                  <a:pt x="1248" y="960"/>
                  <a:pt x="1248" y="960"/>
                </a:cubicBezTo>
                <a:cubicBezTo>
                  <a:pt x="1296" y="960"/>
                  <a:pt x="1296" y="960"/>
                  <a:pt x="1296" y="960"/>
                </a:cubicBezTo>
                <a:lnTo>
                  <a:pt x="1296" y="1008"/>
                </a:lnTo>
                <a:close/>
                <a:moveTo>
                  <a:pt x="1200" y="1008"/>
                </a:moveTo>
                <a:cubicBezTo>
                  <a:pt x="1152" y="1008"/>
                  <a:pt x="1152" y="1008"/>
                  <a:pt x="1152" y="1008"/>
                </a:cubicBezTo>
                <a:cubicBezTo>
                  <a:pt x="1152" y="960"/>
                  <a:pt x="1152" y="960"/>
                  <a:pt x="1152" y="960"/>
                </a:cubicBezTo>
                <a:cubicBezTo>
                  <a:pt x="1200" y="960"/>
                  <a:pt x="1200" y="960"/>
                  <a:pt x="1200" y="960"/>
                </a:cubicBezTo>
                <a:lnTo>
                  <a:pt x="1200" y="10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673093" y="4387011"/>
            <a:ext cx="1400383" cy="1400383"/>
            <a:chOff x="3765084" y="-3208150"/>
            <a:chExt cx="4473575" cy="4473575"/>
          </a:xfrm>
          <a:solidFill>
            <a:schemeClr val="bg1">
              <a:lumMod val="95000"/>
            </a:schemeClr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3765084" y="-3208150"/>
              <a:ext cx="4473575" cy="4473575"/>
            </a:xfrm>
            <a:custGeom>
              <a:avLst/>
              <a:gdLst>
                <a:gd name="T0" fmla="*/ 1392 w 1488"/>
                <a:gd name="T1" fmla="*/ 720 h 1488"/>
                <a:gd name="T2" fmla="*/ 1344 w 1488"/>
                <a:gd name="T3" fmla="*/ 480 h 1488"/>
                <a:gd name="T4" fmla="*/ 1248 w 1488"/>
                <a:gd name="T5" fmla="*/ 384 h 1488"/>
                <a:gd name="T6" fmla="*/ 1200 w 1488"/>
                <a:gd name="T7" fmla="*/ 624 h 1488"/>
                <a:gd name="T8" fmla="*/ 1008 w 1488"/>
                <a:gd name="T9" fmla="*/ 120 h 1488"/>
                <a:gd name="T10" fmla="*/ 960 w 1488"/>
                <a:gd name="T11" fmla="*/ 129 h 1488"/>
                <a:gd name="T12" fmla="*/ 864 w 1488"/>
                <a:gd name="T13" fmla="*/ 0 h 1488"/>
                <a:gd name="T14" fmla="*/ 816 w 1488"/>
                <a:gd name="T15" fmla="*/ 48 h 1488"/>
                <a:gd name="T16" fmla="*/ 624 w 1488"/>
                <a:gd name="T17" fmla="*/ 196 h 1488"/>
                <a:gd name="T18" fmla="*/ 192 w 1488"/>
                <a:gd name="T19" fmla="*/ 384 h 1488"/>
                <a:gd name="T20" fmla="*/ 216 w 1488"/>
                <a:gd name="T21" fmla="*/ 672 h 1488"/>
                <a:gd name="T22" fmla="*/ 192 w 1488"/>
                <a:gd name="T23" fmla="*/ 1085 h 1488"/>
                <a:gd name="T24" fmla="*/ 96 w 1488"/>
                <a:gd name="T25" fmla="*/ 1341 h 1488"/>
                <a:gd name="T26" fmla="*/ 0 w 1488"/>
                <a:gd name="T27" fmla="*/ 1488 h 1488"/>
                <a:gd name="T28" fmla="*/ 1440 w 1488"/>
                <a:gd name="T29" fmla="*/ 1440 h 1488"/>
                <a:gd name="T30" fmla="*/ 144 w 1488"/>
                <a:gd name="T31" fmla="*/ 1341 h 1488"/>
                <a:gd name="T32" fmla="*/ 120 w 1488"/>
                <a:gd name="T33" fmla="*/ 1296 h 1488"/>
                <a:gd name="T34" fmla="*/ 192 w 1488"/>
                <a:gd name="T35" fmla="*/ 1200 h 1488"/>
                <a:gd name="T36" fmla="*/ 1296 w 1488"/>
                <a:gd name="T37" fmla="*/ 528 h 1488"/>
                <a:gd name="T38" fmla="*/ 1248 w 1488"/>
                <a:gd name="T39" fmla="*/ 528 h 1488"/>
                <a:gd name="T40" fmla="*/ 1008 w 1488"/>
                <a:gd name="T41" fmla="*/ 720 h 1488"/>
                <a:gd name="T42" fmla="*/ 672 w 1488"/>
                <a:gd name="T43" fmla="*/ 236 h 1488"/>
                <a:gd name="T44" fmla="*/ 960 w 1488"/>
                <a:gd name="T45" fmla="*/ 624 h 1488"/>
                <a:gd name="T46" fmla="*/ 912 w 1488"/>
                <a:gd name="T47" fmla="*/ 1296 h 1488"/>
                <a:gd name="T48" fmla="*/ 672 w 1488"/>
                <a:gd name="T49" fmla="*/ 1255 h 1488"/>
                <a:gd name="T50" fmla="*/ 96 w 1488"/>
                <a:gd name="T51" fmla="*/ 864 h 1488"/>
                <a:gd name="T52" fmla="*/ 240 w 1488"/>
                <a:gd name="T53" fmla="*/ 1005 h 1488"/>
                <a:gd name="T54" fmla="*/ 192 w 1488"/>
                <a:gd name="T55" fmla="*/ 1005 h 1488"/>
                <a:gd name="T56" fmla="*/ 360 w 1488"/>
                <a:gd name="T57" fmla="*/ 1080 h 1488"/>
                <a:gd name="T58" fmla="*/ 372 w 1488"/>
                <a:gd name="T59" fmla="*/ 793 h 1488"/>
                <a:gd name="T60" fmla="*/ 240 w 1488"/>
                <a:gd name="T61" fmla="*/ 1279 h 1488"/>
                <a:gd name="T62" fmla="*/ 339 w 1488"/>
                <a:gd name="T63" fmla="*/ 1440 h 1488"/>
                <a:gd name="T64" fmla="*/ 384 w 1488"/>
                <a:gd name="T65" fmla="*/ 1185 h 1488"/>
                <a:gd name="T66" fmla="*/ 441 w 1488"/>
                <a:gd name="T67" fmla="*/ 768 h 1488"/>
                <a:gd name="T68" fmla="*/ 432 w 1488"/>
                <a:gd name="T69" fmla="*/ 720 h 1488"/>
                <a:gd name="T70" fmla="*/ 347 w 1488"/>
                <a:gd name="T71" fmla="*/ 745 h 1488"/>
                <a:gd name="T72" fmla="*/ 624 w 1488"/>
                <a:gd name="T73" fmla="*/ 384 h 1488"/>
                <a:gd name="T74" fmla="*/ 552 w 1488"/>
                <a:gd name="T75" fmla="*/ 1344 h 1488"/>
                <a:gd name="T76" fmla="*/ 339 w 1488"/>
                <a:gd name="T77" fmla="*/ 1440 h 1488"/>
                <a:gd name="T78" fmla="*/ 456 w 1488"/>
                <a:gd name="T79" fmla="*/ 1344 h 1488"/>
                <a:gd name="T80" fmla="*/ 552 w 1488"/>
                <a:gd name="T81" fmla="*/ 1392 h 1488"/>
                <a:gd name="T82" fmla="*/ 605 w 1488"/>
                <a:gd name="T83" fmla="*/ 1380 h 1488"/>
                <a:gd name="T84" fmla="*/ 840 w 1488"/>
                <a:gd name="T85" fmla="*/ 1385 h 1488"/>
                <a:gd name="T86" fmla="*/ 984 w 1488"/>
                <a:gd name="T87" fmla="*/ 1385 h 1488"/>
                <a:gd name="T88" fmla="*/ 1218 w 1488"/>
                <a:gd name="T89" fmla="*/ 1379 h 1488"/>
                <a:gd name="T90" fmla="*/ 1368 w 1488"/>
                <a:gd name="T91" fmla="*/ 1440 h 1488"/>
                <a:gd name="T92" fmla="*/ 1056 w 1488"/>
                <a:gd name="T93" fmla="*/ 864 h 1488"/>
                <a:gd name="T94" fmla="*/ 1104 w 1488"/>
                <a:gd name="T95" fmla="*/ 1248 h 1488"/>
                <a:gd name="T96" fmla="*/ 1200 w 1488"/>
                <a:gd name="T97" fmla="*/ 864 h 1488"/>
                <a:gd name="T98" fmla="*/ 1256 w 1488"/>
                <a:gd name="T99" fmla="*/ 1345 h 1488"/>
                <a:gd name="T100" fmla="*/ 1344 w 1488"/>
                <a:gd name="T101" fmla="*/ 1361 h 1488"/>
                <a:gd name="T102" fmla="*/ 1008 w 1488"/>
                <a:gd name="T103" fmla="*/ 1278 h 1488"/>
                <a:gd name="T104" fmla="*/ 960 w 1488"/>
                <a:gd name="T105" fmla="*/ 76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8" h="1488">
                  <a:moveTo>
                    <a:pt x="1440" y="1440"/>
                  </a:moveTo>
                  <a:cubicBezTo>
                    <a:pt x="1440" y="720"/>
                    <a:pt x="1440" y="720"/>
                    <a:pt x="1440" y="720"/>
                  </a:cubicBezTo>
                  <a:cubicBezTo>
                    <a:pt x="1392" y="720"/>
                    <a:pt x="1392" y="720"/>
                    <a:pt x="1392" y="720"/>
                  </a:cubicBezTo>
                  <a:cubicBezTo>
                    <a:pt x="1392" y="624"/>
                    <a:pt x="1392" y="624"/>
                    <a:pt x="1392" y="624"/>
                  </a:cubicBezTo>
                  <a:cubicBezTo>
                    <a:pt x="1344" y="624"/>
                    <a:pt x="1344" y="624"/>
                    <a:pt x="1344" y="624"/>
                  </a:cubicBezTo>
                  <a:cubicBezTo>
                    <a:pt x="1344" y="480"/>
                    <a:pt x="1344" y="480"/>
                    <a:pt x="1344" y="480"/>
                  </a:cubicBezTo>
                  <a:cubicBezTo>
                    <a:pt x="1296" y="480"/>
                    <a:pt x="1296" y="480"/>
                    <a:pt x="1296" y="480"/>
                  </a:cubicBezTo>
                  <a:cubicBezTo>
                    <a:pt x="1296" y="384"/>
                    <a:pt x="1296" y="384"/>
                    <a:pt x="1296" y="384"/>
                  </a:cubicBezTo>
                  <a:cubicBezTo>
                    <a:pt x="1248" y="384"/>
                    <a:pt x="1248" y="384"/>
                    <a:pt x="1248" y="384"/>
                  </a:cubicBezTo>
                  <a:cubicBezTo>
                    <a:pt x="1248" y="480"/>
                    <a:pt x="1248" y="480"/>
                    <a:pt x="1248" y="480"/>
                  </a:cubicBezTo>
                  <a:cubicBezTo>
                    <a:pt x="1200" y="480"/>
                    <a:pt x="1200" y="480"/>
                    <a:pt x="1200" y="480"/>
                  </a:cubicBezTo>
                  <a:cubicBezTo>
                    <a:pt x="1200" y="624"/>
                    <a:pt x="1200" y="624"/>
                    <a:pt x="1200" y="624"/>
                  </a:cubicBezTo>
                  <a:cubicBezTo>
                    <a:pt x="1152" y="624"/>
                    <a:pt x="1152" y="624"/>
                    <a:pt x="1152" y="624"/>
                  </a:cubicBezTo>
                  <a:cubicBezTo>
                    <a:pt x="1152" y="91"/>
                    <a:pt x="1152" y="91"/>
                    <a:pt x="1152" y="91"/>
                  </a:cubicBezTo>
                  <a:cubicBezTo>
                    <a:pt x="1008" y="120"/>
                    <a:pt x="1008" y="120"/>
                    <a:pt x="1008" y="120"/>
                  </a:cubicBezTo>
                  <a:cubicBezTo>
                    <a:pt x="1008" y="48"/>
                    <a:pt x="1008" y="48"/>
                    <a:pt x="1008" y="48"/>
                  </a:cubicBezTo>
                  <a:cubicBezTo>
                    <a:pt x="960" y="48"/>
                    <a:pt x="960" y="48"/>
                    <a:pt x="960" y="48"/>
                  </a:cubicBezTo>
                  <a:cubicBezTo>
                    <a:pt x="960" y="129"/>
                    <a:pt x="960" y="129"/>
                    <a:pt x="960" y="129"/>
                  </a:cubicBezTo>
                  <a:cubicBezTo>
                    <a:pt x="912" y="139"/>
                    <a:pt x="912" y="139"/>
                    <a:pt x="912" y="139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64" y="148"/>
                    <a:pt x="864" y="148"/>
                    <a:pt x="864" y="148"/>
                  </a:cubicBezTo>
                  <a:cubicBezTo>
                    <a:pt x="816" y="158"/>
                    <a:pt x="816" y="158"/>
                    <a:pt x="816" y="158"/>
                  </a:cubicBezTo>
                  <a:cubicBezTo>
                    <a:pt x="816" y="48"/>
                    <a:pt x="816" y="48"/>
                    <a:pt x="816" y="48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168"/>
                    <a:pt x="768" y="168"/>
                    <a:pt x="768" y="168"/>
                  </a:cubicBezTo>
                  <a:cubicBezTo>
                    <a:pt x="624" y="196"/>
                    <a:pt x="624" y="196"/>
                    <a:pt x="624" y="196"/>
                  </a:cubicBezTo>
                  <a:cubicBezTo>
                    <a:pt x="624" y="336"/>
                    <a:pt x="624" y="336"/>
                    <a:pt x="624" y="336"/>
                  </a:cubicBezTo>
                  <a:cubicBezTo>
                    <a:pt x="192" y="336"/>
                    <a:pt x="192" y="336"/>
                    <a:pt x="192" y="336"/>
                  </a:cubicBezTo>
                  <a:cubicBezTo>
                    <a:pt x="192" y="384"/>
                    <a:pt x="192" y="384"/>
                    <a:pt x="192" y="384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32" y="673"/>
                    <a:pt x="224" y="672"/>
                    <a:pt x="216" y="672"/>
                  </a:cubicBezTo>
                  <a:cubicBezTo>
                    <a:pt x="123" y="672"/>
                    <a:pt x="48" y="758"/>
                    <a:pt x="48" y="864"/>
                  </a:cubicBezTo>
                  <a:cubicBezTo>
                    <a:pt x="48" y="961"/>
                    <a:pt x="111" y="1040"/>
                    <a:pt x="192" y="1054"/>
                  </a:cubicBezTo>
                  <a:cubicBezTo>
                    <a:pt x="192" y="1085"/>
                    <a:pt x="192" y="1085"/>
                    <a:pt x="192" y="1085"/>
                  </a:cubicBezTo>
                  <a:cubicBezTo>
                    <a:pt x="172" y="1067"/>
                    <a:pt x="147" y="1056"/>
                    <a:pt x="120" y="1056"/>
                  </a:cubicBezTo>
                  <a:cubicBezTo>
                    <a:pt x="54" y="1056"/>
                    <a:pt x="0" y="1121"/>
                    <a:pt x="0" y="1200"/>
                  </a:cubicBezTo>
                  <a:cubicBezTo>
                    <a:pt x="0" y="1270"/>
                    <a:pt x="41" y="1328"/>
                    <a:pt x="96" y="1341"/>
                  </a:cubicBezTo>
                  <a:cubicBezTo>
                    <a:pt x="96" y="1440"/>
                    <a:pt x="96" y="1440"/>
                    <a:pt x="96" y="1440"/>
                  </a:cubicBezTo>
                  <a:cubicBezTo>
                    <a:pt x="0" y="1440"/>
                    <a:pt x="0" y="1440"/>
                    <a:pt x="0" y="1440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1488" y="1488"/>
                    <a:pt x="1488" y="1488"/>
                    <a:pt x="1488" y="1488"/>
                  </a:cubicBezTo>
                  <a:cubicBezTo>
                    <a:pt x="1488" y="1440"/>
                    <a:pt x="1488" y="1440"/>
                    <a:pt x="1488" y="1440"/>
                  </a:cubicBezTo>
                  <a:lnTo>
                    <a:pt x="1440" y="1440"/>
                  </a:lnTo>
                  <a:close/>
                  <a:moveTo>
                    <a:pt x="192" y="1440"/>
                  </a:moveTo>
                  <a:cubicBezTo>
                    <a:pt x="144" y="1440"/>
                    <a:pt x="144" y="1440"/>
                    <a:pt x="144" y="1440"/>
                  </a:cubicBezTo>
                  <a:cubicBezTo>
                    <a:pt x="144" y="1341"/>
                    <a:pt x="144" y="1341"/>
                    <a:pt x="144" y="1341"/>
                  </a:cubicBezTo>
                  <a:cubicBezTo>
                    <a:pt x="162" y="1337"/>
                    <a:pt x="178" y="1328"/>
                    <a:pt x="192" y="1315"/>
                  </a:cubicBezTo>
                  <a:lnTo>
                    <a:pt x="192" y="1440"/>
                  </a:lnTo>
                  <a:close/>
                  <a:moveTo>
                    <a:pt x="120" y="1296"/>
                  </a:moveTo>
                  <a:cubicBezTo>
                    <a:pt x="80" y="1296"/>
                    <a:pt x="48" y="1253"/>
                    <a:pt x="48" y="1200"/>
                  </a:cubicBezTo>
                  <a:cubicBezTo>
                    <a:pt x="48" y="1147"/>
                    <a:pt x="80" y="1104"/>
                    <a:pt x="120" y="1104"/>
                  </a:cubicBezTo>
                  <a:cubicBezTo>
                    <a:pt x="160" y="1104"/>
                    <a:pt x="192" y="1147"/>
                    <a:pt x="192" y="1200"/>
                  </a:cubicBezTo>
                  <a:cubicBezTo>
                    <a:pt x="192" y="1253"/>
                    <a:pt x="160" y="1296"/>
                    <a:pt x="120" y="1296"/>
                  </a:cubicBezTo>
                  <a:close/>
                  <a:moveTo>
                    <a:pt x="1248" y="528"/>
                  </a:moveTo>
                  <a:cubicBezTo>
                    <a:pt x="1296" y="528"/>
                    <a:pt x="1296" y="528"/>
                    <a:pt x="1296" y="528"/>
                  </a:cubicBezTo>
                  <a:cubicBezTo>
                    <a:pt x="1296" y="624"/>
                    <a:pt x="1296" y="624"/>
                    <a:pt x="1296" y="624"/>
                  </a:cubicBezTo>
                  <a:cubicBezTo>
                    <a:pt x="1248" y="624"/>
                    <a:pt x="1248" y="624"/>
                    <a:pt x="1248" y="624"/>
                  </a:cubicBezTo>
                  <a:lnTo>
                    <a:pt x="1248" y="528"/>
                  </a:lnTo>
                  <a:close/>
                  <a:moveTo>
                    <a:pt x="1344" y="672"/>
                  </a:moveTo>
                  <a:cubicBezTo>
                    <a:pt x="1344" y="720"/>
                    <a:pt x="1344" y="720"/>
                    <a:pt x="1344" y="720"/>
                  </a:cubicBezTo>
                  <a:cubicBezTo>
                    <a:pt x="1008" y="720"/>
                    <a:pt x="1008" y="720"/>
                    <a:pt x="1008" y="720"/>
                  </a:cubicBezTo>
                  <a:cubicBezTo>
                    <a:pt x="1008" y="672"/>
                    <a:pt x="1008" y="672"/>
                    <a:pt x="1008" y="672"/>
                  </a:cubicBezTo>
                  <a:lnTo>
                    <a:pt x="1344" y="672"/>
                  </a:lnTo>
                  <a:close/>
                  <a:moveTo>
                    <a:pt x="672" y="236"/>
                  </a:moveTo>
                  <a:cubicBezTo>
                    <a:pt x="1104" y="149"/>
                    <a:pt x="1104" y="149"/>
                    <a:pt x="1104" y="149"/>
                  </a:cubicBezTo>
                  <a:cubicBezTo>
                    <a:pt x="1104" y="624"/>
                    <a:pt x="1104" y="624"/>
                    <a:pt x="1104" y="624"/>
                  </a:cubicBezTo>
                  <a:cubicBezTo>
                    <a:pt x="960" y="624"/>
                    <a:pt x="960" y="624"/>
                    <a:pt x="960" y="624"/>
                  </a:cubicBezTo>
                  <a:cubicBezTo>
                    <a:pt x="960" y="720"/>
                    <a:pt x="960" y="720"/>
                    <a:pt x="960" y="720"/>
                  </a:cubicBezTo>
                  <a:cubicBezTo>
                    <a:pt x="912" y="720"/>
                    <a:pt x="912" y="720"/>
                    <a:pt x="912" y="720"/>
                  </a:cubicBezTo>
                  <a:cubicBezTo>
                    <a:pt x="912" y="1296"/>
                    <a:pt x="912" y="1296"/>
                    <a:pt x="912" y="1296"/>
                  </a:cubicBezTo>
                  <a:cubicBezTo>
                    <a:pt x="891" y="1296"/>
                    <a:pt x="870" y="1302"/>
                    <a:pt x="852" y="1312"/>
                  </a:cubicBezTo>
                  <a:cubicBezTo>
                    <a:pt x="820" y="1272"/>
                    <a:pt x="772" y="1248"/>
                    <a:pt x="720" y="1248"/>
                  </a:cubicBezTo>
                  <a:cubicBezTo>
                    <a:pt x="703" y="1248"/>
                    <a:pt x="687" y="1250"/>
                    <a:pt x="672" y="1255"/>
                  </a:cubicBezTo>
                  <a:lnTo>
                    <a:pt x="672" y="236"/>
                  </a:lnTo>
                  <a:close/>
                  <a:moveTo>
                    <a:pt x="192" y="1005"/>
                  </a:moveTo>
                  <a:cubicBezTo>
                    <a:pt x="137" y="992"/>
                    <a:pt x="96" y="934"/>
                    <a:pt x="96" y="864"/>
                  </a:cubicBezTo>
                  <a:cubicBezTo>
                    <a:pt x="96" y="785"/>
                    <a:pt x="150" y="720"/>
                    <a:pt x="216" y="720"/>
                  </a:cubicBezTo>
                  <a:cubicBezTo>
                    <a:pt x="282" y="720"/>
                    <a:pt x="336" y="785"/>
                    <a:pt x="336" y="864"/>
                  </a:cubicBezTo>
                  <a:cubicBezTo>
                    <a:pt x="336" y="934"/>
                    <a:pt x="295" y="992"/>
                    <a:pt x="240" y="1005"/>
                  </a:cubicBezTo>
                  <a:cubicBezTo>
                    <a:pt x="240" y="840"/>
                    <a:pt x="240" y="840"/>
                    <a:pt x="240" y="840"/>
                  </a:cubicBezTo>
                  <a:cubicBezTo>
                    <a:pt x="192" y="840"/>
                    <a:pt x="192" y="840"/>
                    <a:pt x="192" y="840"/>
                  </a:cubicBezTo>
                  <a:lnTo>
                    <a:pt x="192" y="1005"/>
                  </a:lnTo>
                  <a:close/>
                  <a:moveTo>
                    <a:pt x="372" y="793"/>
                  </a:moveTo>
                  <a:cubicBezTo>
                    <a:pt x="432" y="800"/>
                    <a:pt x="480" y="861"/>
                    <a:pt x="480" y="936"/>
                  </a:cubicBezTo>
                  <a:cubicBezTo>
                    <a:pt x="480" y="1015"/>
                    <a:pt x="426" y="1080"/>
                    <a:pt x="360" y="1080"/>
                  </a:cubicBezTo>
                  <a:cubicBezTo>
                    <a:pt x="330" y="1080"/>
                    <a:pt x="301" y="1066"/>
                    <a:pt x="279" y="1042"/>
                  </a:cubicBezTo>
                  <a:cubicBezTo>
                    <a:pt x="340" y="1013"/>
                    <a:pt x="384" y="944"/>
                    <a:pt x="384" y="864"/>
                  </a:cubicBezTo>
                  <a:cubicBezTo>
                    <a:pt x="384" y="839"/>
                    <a:pt x="380" y="815"/>
                    <a:pt x="372" y="793"/>
                  </a:cubicBezTo>
                  <a:close/>
                  <a:moveTo>
                    <a:pt x="336" y="1126"/>
                  </a:moveTo>
                  <a:cubicBezTo>
                    <a:pt x="336" y="1167"/>
                    <a:pt x="336" y="1167"/>
                    <a:pt x="336" y="1167"/>
                  </a:cubicBezTo>
                  <a:cubicBezTo>
                    <a:pt x="240" y="1279"/>
                    <a:pt x="240" y="1279"/>
                    <a:pt x="240" y="1279"/>
                  </a:cubicBezTo>
                  <a:cubicBezTo>
                    <a:pt x="240" y="1070"/>
                    <a:pt x="240" y="1070"/>
                    <a:pt x="240" y="1070"/>
                  </a:cubicBezTo>
                  <a:cubicBezTo>
                    <a:pt x="266" y="1100"/>
                    <a:pt x="299" y="1120"/>
                    <a:pt x="336" y="1126"/>
                  </a:cubicBezTo>
                  <a:close/>
                  <a:moveTo>
                    <a:pt x="339" y="1440"/>
                  </a:moveTo>
                  <a:cubicBezTo>
                    <a:pt x="240" y="1440"/>
                    <a:pt x="240" y="1440"/>
                    <a:pt x="240" y="1440"/>
                  </a:cubicBezTo>
                  <a:cubicBezTo>
                    <a:pt x="240" y="1353"/>
                    <a:pt x="240" y="1353"/>
                    <a:pt x="240" y="1353"/>
                  </a:cubicBezTo>
                  <a:cubicBezTo>
                    <a:pt x="384" y="1185"/>
                    <a:pt x="384" y="1185"/>
                    <a:pt x="384" y="1185"/>
                  </a:cubicBezTo>
                  <a:cubicBezTo>
                    <a:pt x="384" y="1126"/>
                    <a:pt x="384" y="1126"/>
                    <a:pt x="384" y="1126"/>
                  </a:cubicBezTo>
                  <a:cubicBezTo>
                    <a:pt x="465" y="1112"/>
                    <a:pt x="528" y="1033"/>
                    <a:pt x="528" y="936"/>
                  </a:cubicBezTo>
                  <a:cubicBezTo>
                    <a:pt x="528" y="864"/>
                    <a:pt x="493" y="801"/>
                    <a:pt x="441" y="768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480" y="720"/>
                    <a:pt x="480" y="720"/>
                    <a:pt x="480" y="720"/>
                  </a:cubicBezTo>
                  <a:cubicBezTo>
                    <a:pt x="432" y="720"/>
                    <a:pt x="432" y="720"/>
                    <a:pt x="432" y="720"/>
                  </a:cubicBezTo>
                  <a:cubicBezTo>
                    <a:pt x="432" y="763"/>
                    <a:pt x="432" y="763"/>
                    <a:pt x="432" y="763"/>
                  </a:cubicBezTo>
                  <a:cubicBezTo>
                    <a:pt x="410" y="751"/>
                    <a:pt x="386" y="744"/>
                    <a:pt x="360" y="744"/>
                  </a:cubicBezTo>
                  <a:cubicBezTo>
                    <a:pt x="356" y="744"/>
                    <a:pt x="352" y="744"/>
                    <a:pt x="347" y="745"/>
                  </a:cubicBezTo>
                  <a:cubicBezTo>
                    <a:pt x="332" y="722"/>
                    <a:pt x="311" y="703"/>
                    <a:pt x="288" y="691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624" y="384"/>
                    <a:pt x="624" y="384"/>
                    <a:pt x="624" y="384"/>
                  </a:cubicBezTo>
                  <a:cubicBezTo>
                    <a:pt x="624" y="1278"/>
                    <a:pt x="624" y="1278"/>
                    <a:pt x="624" y="1278"/>
                  </a:cubicBezTo>
                  <a:cubicBezTo>
                    <a:pt x="600" y="1295"/>
                    <a:pt x="580" y="1318"/>
                    <a:pt x="568" y="1345"/>
                  </a:cubicBezTo>
                  <a:cubicBezTo>
                    <a:pt x="563" y="1345"/>
                    <a:pt x="557" y="1344"/>
                    <a:pt x="552" y="1344"/>
                  </a:cubicBezTo>
                  <a:cubicBezTo>
                    <a:pt x="530" y="1314"/>
                    <a:pt x="494" y="1296"/>
                    <a:pt x="456" y="1296"/>
                  </a:cubicBezTo>
                  <a:cubicBezTo>
                    <a:pt x="390" y="1296"/>
                    <a:pt x="336" y="1350"/>
                    <a:pt x="336" y="1416"/>
                  </a:cubicBezTo>
                  <a:cubicBezTo>
                    <a:pt x="336" y="1424"/>
                    <a:pt x="337" y="1432"/>
                    <a:pt x="339" y="1440"/>
                  </a:cubicBezTo>
                  <a:close/>
                  <a:moveTo>
                    <a:pt x="389" y="1440"/>
                  </a:moveTo>
                  <a:cubicBezTo>
                    <a:pt x="386" y="1432"/>
                    <a:pt x="384" y="1424"/>
                    <a:pt x="384" y="1416"/>
                  </a:cubicBezTo>
                  <a:cubicBezTo>
                    <a:pt x="384" y="1376"/>
                    <a:pt x="416" y="1344"/>
                    <a:pt x="456" y="1344"/>
                  </a:cubicBezTo>
                  <a:cubicBezTo>
                    <a:pt x="482" y="1344"/>
                    <a:pt x="506" y="1358"/>
                    <a:pt x="519" y="1381"/>
                  </a:cubicBezTo>
                  <a:cubicBezTo>
                    <a:pt x="526" y="1394"/>
                    <a:pt x="526" y="1394"/>
                    <a:pt x="526" y="1394"/>
                  </a:cubicBezTo>
                  <a:cubicBezTo>
                    <a:pt x="552" y="1392"/>
                    <a:pt x="552" y="1392"/>
                    <a:pt x="552" y="1392"/>
                  </a:cubicBezTo>
                  <a:cubicBezTo>
                    <a:pt x="559" y="1392"/>
                    <a:pt x="567" y="1393"/>
                    <a:pt x="575" y="1396"/>
                  </a:cubicBezTo>
                  <a:cubicBezTo>
                    <a:pt x="598" y="1404"/>
                    <a:pt x="598" y="1404"/>
                    <a:pt x="598" y="1404"/>
                  </a:cubicBezTo>
                  <a:cubicBezTo>
                    <a:pt x="605" y="1380"/>
                    <a:pt x="605" y="1380"/>
                    <a:pt x="605" y="1380"/>
                  </a:cubicBezTo>
                  <a:cubicBezTo>
                    <a:pt x="621" y="1330"/>
                    <a:pt x="667" y="1296"/>
                    <a:pt x="720" y="1296"/>
                  </a:cubicBezTo>
                  <a:cubicBezTo>
                    <a:pt x="764" y="1296"/>
                    <a:pt x="804" y="1320"/>
                    <a:pt x="825" y="1358"/>
                  </a:cubicBezTo>
                  <a:cubicBezTo>
                    <a:pt x="840" y="1385"/>
                    <a:pt x="840" y="1385"/>
                    <a:pt x="840" y="1385"/>
                  </a:cubicBezTo>
                  <a:cubicBezTo>
                    <a:pt x="863" y="1364"/>
                    <a:pt x="863" y="1364"/>
                    <a:pt x="863" y="1364"/>
                  </a:cubicBezTo>
                  <a:cubicBezTo>
                    <a:pt x="890" y="1338"/>
                    <a:pt x="934" y="1338"/>
                    <a:pt x="961" y="1364"/>
                  </a:cubicBezTo>
                  <a:cubicBezTo>
                    <a:pt x="984" y="1385"/>
                    <a:pt x="984" y="1385"/>
                    <a:pt x="984" y="1385"/>
                  </a:cubicBezTo>
                  <a:cubicBezTo>
                    <a:pt x="999" y="1358"/>
                    <a:pt x="999" y="1358"/>
                    <a:pt x="999" y="1358"/>
                  </a:cubicBezTo>
                  <a:cubicBezTo>
                    <a:pt x="1020" y="1320"/>
                    <a:pt x="1060" y="1296"/>
                    <a:pt x="1104" y="1296"/>
                  </a:cubicBezTo>
                  <a:cubicBezTo>
                    <a:pt x="1156" y="1296"/>
                    <a:pt x="1202" y="1329"/>
                    <a:pt x="1218" y="1379"/>
                  </a:cubicBezTo>
                  <a:cubicBezTo>
                    <a:pt x="1225" y="1400"/>
                    <a:pt x="1225" y="1400"/>
                    <a:pt x="1225" y="1400"/>
                  </a:cubicBezTo>
                  <a:cubicBezTo>
                    <a:pt x="1246" y="1395"/>
                    <a:pt x="1246" y="1395"/>
                    <a:pt x="1246" y="1395"/>
                  </a:cubicBezTo>
                  <a:cubicBezTo>
                    <a:pt x="1294" y="1384"/>
                    <a:pt x="1340" y="1404"/>
                    <a:pt x="1368" y="1440"/>
                  </a:cubicBezTo>
                  <a:lnTo>
                    <a:pt x="389" y="1440"/>
                  </a:lnTo>
                  <a:close/>
                  <a:moveTo>
                    <a:pt x="1056" y="1255"/>
                  </a:moveTo>
                  <a:cubicBezTo>
                    <a:pt x="1056" y="864"/>
                    <a:pt x="1056" y="864"/>
                    <a:pt x="1056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1255"/>
                    <a:pt x="1152" y="1255"/>
                    <a:pt x="1152" y="1255"/>
                  </a:cubicBezTo>
                  <a:cubicBezTo>
                    <a:pt x="1137" y="1250"/>
                    <a:pt x="1121" y="1248"/>
                    <a:pt x="1104" y="1248"/>
                  </a:cubicBezTo>
                  <a:cubicBezTo>
                    <a:pt x="1087" y="1248"/>
                    <a:pt x="1071" y="1251"/>
                    <a:pt x="1056" y="1255"/>
                  </a:cubicBezTo>
                  <a:close/>
                  <a:moveTo>
                    <a:pt x="1200" y="1278"/>
                  </a:moveTo>
                  <a:cubicBezTo>
                    <a:pt x="1200" y="864"/>
                    <a:pt x="1200" y="864"/>
                    <a:pt x="1200" y="864"/>
                  </a:cubicBezTo>
                  <a:cubicBezTo>
                    <a:pt x="1296" y="864"/>
                    <a:pt x="1296" y="864"/>
                    <a:pt x="1296" y="864"/>
                  </a:cubicBezTo>
                  <a:cubicBezTo>
                    <a:pt x="1296" y="1346"/>
                    <a:pt x="1296" y="1346"/>
                    <a:pt x="1296" y="1346"/>
                  </a:cubicBezTo>
                  <a:cubicBezTo>
                    <a:pt x="1283" y="1344"/>
                    <a:pt x="1270" y="1343"/>
                    <a:pt x="1256" y="1345"/>
                  </a:cubicBezTo>
                  <a:cubicBezTo>
                    <a:pt x="1243" y="1318"/>
                    <a:pt x="1224" y="1295"/>
                    <a:pt x="1200" y="1278"/>
                  </a:cubicBezTo>
                  <a:close/>
                  <a:moveTo>
                    <a:pt x="1392" y="1395"/>
                  </a:moveTo>
                  <a:cubicBezTo>
                    <a:pt x="1378" y="1381"/>
                    <a:pt x="1362" y="1369"/>
                    <a:pt x="1344" y="1361"/>
                  </a:cubicBezTo>
                  <a:cubicBezTo>
                    <a:pt x="1344" y="816"/>
                    <a:pt x="1344" y="816"/>
                    <a:pt x="1344" y="816"/>
                  </a:cubicBezTo>
                  <a:cubicBezTo>
                    <a:pt x="1008" y="816"/>
                    <a:pt x="1008" y="816"/>
                    <a:pt x="1008" y="816"/>
                  </a:cubicBezTo>
                  <a:cubicBezTo>
                    <a:pt x="1008" y="1278"/>
                    <a:pt x="1008" y="1278"/>
                    <a:pt x="1008" y="1278"/>
                  </a:cubicBezTo>
                  <a:cubicBezTo>
                    <a:pt x="995" y="1288"/>
                    <a:pt x="982" y="1299"/>
                    <a:pt x="972" y="1312"/>
                  </a:cubicBezTo>
                  <a:cubicBezTo>
                    <a:pt x="968" y="1310"/>
                    <a:pt x="964" y="1308"/>
                    <a:pt x="960" y="1306"/>
                  </a:cubicBezTo>
                  <a:cubicBezTo>
                    <a:pt x="960" y="768"/>
                    <a:pt x="960" y="768"/>
                    <a:pt x="960" y="768"/>
                  </a:cubicBezTo>
                  <a:cubicBezTo>
                    <a:pt x="1392" y="768"/>
                    <a:pt x="1392" y="768"/>
                    <a:pt x="1392" y="768"/>
                  </a:cubicBezTo>
                  <a:lnTo>
                    <a:pt x="1392" y="13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5930434" y="-2341375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5930434" y="-1620650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5930434" y="-898337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auto">
            <a:xfrm>
              <a:off x="5930434" y="-177612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6506697" y="-2341375"/>
              <a:ext cx="433388" cy="576263"/>
            </a:xfrm>
            <a:custGeom>
              <a:avLst/>
              <a:gdLst>
                <a:gd name="T0" fmla="*/ 273 w 273"/>
                <a:gd name="T1" fmla="*/ 0 h 363"/>
                <a:gd name="T2" fmla="*/ 0 w 273"/>
                <a:gd name="T3" fmla="*/ 0 h 363"/>
                <a:gd name="T4" fmla="*/ 0 w 273"/>
                <a:gd name="T5" fmla="*/ 363 h 363"/>
                <a:gd name="T6" fmla="*/ 273 w 273"/>
                <a:gd name="T7" fmla="*/ 363 h 363"/>
                <a:gd name="T8" fmla="*/ 273 w 273"/>
                <a:gd name="T9" fmla="*/ 0 h 363"/>
                <a:gd name="T10" fmla="*/ 182 w 273"/>
                <a:gd name="T11" fmla="*/ 272 h 363"/>
                <a:gd name="T12" fmla="*/ 91 w 273"/>
                <a:gd name="T13" fmla="*/ 272 h 363"/>
                <a:gd name="T14" fmla="*/ 91 w 273"/>
                <a:gd name="T15" fmla="*/ 90 h 363"/>
                <a:gd name="T16" fmla="*/ 182 w 273"/>
                <a:gd name="T17" fmla="*/ 90 h 363"/>
                <a:gd name="T18" fmla="*/ 182 w 273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363">
                  <a:moveTo>
                    <a:pt x="273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3" y="363"/>
                  </a:lnTo>
                  <a:lnTo>
                    <a:pt x="273" y="0"/>
                  </a:lnTo>
                  <a:close/>
                  <a:moveTo>
                    <a:pt x="182" y="272"/>
                  </a:moveTo>
                  <a:lnTo>
                    <a:pt x="91" y="272"/>
                  </a:lnTo>
                  <a:lnTo>
                    <a:pt x="91" y="90"/>
                  </a:lnTo>
                  <a:lnTo>
                    <a:pt x="182" y="90"/>
                  </a:lnTo>
                  <a:lnTo>
                    <a:pt x="182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1"/>
            <p:cNvSpPr>
              <a:spLocks noChangeArrowheads="1"/>
            </p:cNvSpPr>
            <p:nvPr userDrawn="1"/>
          </p:nvSpPr>
          <p:spPr bwMode="auto">
            <a:xfrm>
              <a:off x="477473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2"/>
            <p:cNvSpPr>
              <a:spLocks noChangeArrowheads="1"/>
            </p:cNvSpPr>
            <p:nvPr userDrawn="1"/>
          </p:nvSpPr>
          <p:spPr bwMode="auto">
            <a:xfrm>
              <a:off x="5063659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3"/>
            <p:cNvSpPr>
              <a:spLocks noChangeArrowheads="1"/>
            </p:cNvSpPr>
            <p:nvPr userDrawn="1"/>
          </p:nvSpPr>
          <p:spPr bwMode="auto">
            <a:xfrm>
              <a:off x="535258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4"/>
            <p:cNvSpPr>
              <a:spLocks noChangeArrowheads="1"/>
            </p:cNvSpPr>
            <p:nvPr userDrawn="1"/>
          </p:nvSpPr>
          <p:spPr bwMode="auto">
            <a:xfrm>
              <a:off x="477473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5"/>
            <p:cNvSpPr>
              <a:spLocks noChangeArrowheads="1"/>
            </p:cNvSpPr>
            <p:nvPr userDrawn="1"/>
          </p:nvSpPr>
          <p:spPr bwMode="auto">
            <a:xfrm>
              <a:off x="5063659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Rectangle 16"/>
            <p:cNvSpPr>
              <a:spLocks noChangeArrowheads="1"/>
            </p:cNvSpPr>
            <p:nvPr userDrawn="1"/>
          </p:nvSpPr>
          <p:spPr bwMode="auto">
            <a:xfrm>
              <a:off x="535258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17"/>
            <p:cNvSpPr>
              <a:spLocks noChangeArrowheads="1"/>
            </p:cNvSpPr>
            <p:nvPr userDrawn="1"/>
          </p:nvSpPr>
          <p:spPr bwMode="auto">
            <a:xfrm>
              <a:off x="5063659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18"/>
            <p:cNvSpPr>
              <a:spLocks noChangeArrowheads="1"/>
            </p:cNvSpPr>
            <p:nvPr userDrawn="1"/>
          </p:nvSpPr>
          <p:spPr bwMode="auto">
            <a:xfrm>
              <a:off x="477473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19"/>
            <p:cNvSpPr>
              <a:spLocks noChangeArrowheads="1"/>
            </p:cNvSpPr>
            <p:nvPr userDrawn="1"/>
          </p:nvSpPr>
          <p:spPr bwMode="auto">
            <a:xfrm>
              <a:off x="535258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0"/>
            <p:cNvSpPr>
              <a:spLocks noChangeArrowheads="1"/>
            </p:cNvSpPr>
            <p:nvPr userDrawn="1"/>
          </p:nvSpPr>
          <p:spPr bwMode="auto">
            <a:xfrm>
              <a:off x="5352584" y="-104280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110" y="228600"/>
            <a:ext cx="892500" cy="63504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6100" y="228600"/>
            <a:ext cx="892500" cy="6350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070C542-DAC8-F600-C159-B90E175F4011}"/>
              </a:ext>
            </a:extLst>
          </p:cNvPr>
          <p:cNvSpPr/>
          <p:nvPr userDrawn="1"/>
        </p:nvSpPr>
        <p:spPr>
          <a:xfrm>
            <a:off x="0" y="5856514"/>
            <a:ext cx="12192000" cy="952962"/>
          </a:xfrm>
          <a:prstGeom prst="rect">
            <a:avLst/>
          </a:prstGeom>
          <a:solidFill>
            <a:srgbClr val="353535"/>
          </a:solidFill>
          <a:ln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48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B68D9-18FD-4327-8CEE-07817FAFA38A}" type="datetime1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502CA-C8BD-4A8D-9E7C-FD33264FA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990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EB11-130E-4526-B263-2FD4B69A59D0}" type="datetime1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502CA-C8BD-4A8D-9E7C-FD33264FA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61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F54F84-034F-4911-8498-E4F7EE7538DA}" type="datetime1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502CA-C8BD-4A8D-9E7C-FD33264FA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80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205DE4-8E4B-4AF2-B8B2-E5F7FC8E07A5}" type="datetime1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Freeform 24"/>
          <p:cNvSpPr>
            <a:spLocks noEditPoints="1"/>
          </p:cNvSpPr>
          <p:nvPr userDrawn="1"/>
        </p:nvSpPr>
        <p:spPr bwMode="auto">
          <a:xfrm>
            <a:off x="10258310" y="4406106"/>
            <a:ext cx="1928556" cy="1929241"/>
          </a:xfrm>
          <a:custGeom>
            <a:avLst/>
            <a:gdLst>
              <a:gd name="T0" fmla="*/ 1248 w 1488"/>
              <a:gd name="T1" fmla="*/ 192 h 1488"/>
              <a:gd name="T2" fmla="*/ 1104 w 1488"/>
              <a:gd name="T3" fmla="*/ 192 h 1488"/>
              <a:gd name="T4" fmla="*/ 912 w 1488"/>
              <a:gd name="T5" fmla="*/ 336 h 1488"/>
              <a:gd name="T6" fmla="*/ 695 w 1488"/>
              <a:gd name="T7" fmla="*/ 96 h 1488"/>
              <a:gd name="T8" fmla="*/ 528 w 1488"/>
              <a:gd name="T9" fmla="*/ 773 h 1488"/>
              <a:gd name="T10" fmla="*/ 384 w 1488"/>
              <a:gd name="T11" fmla="*/ 528 h 1488"/>
              <a:gd name="T12" fmla="*/ 192 w 1488"/>
              <a:gd name="T13" fmla="*/ 432 h 1488"/>
              <a:gd name="T14" fmla="*/ 51 w 1488"/>
              <a:gd name="T15" fmla="*/ 1440 h 1488"/>
              <a:gd name="T16" fmla="*/ 1152 w 1488"/>
              <a:gd name="T17" fmla="*/ 144 h 1488"/>
              <a:gd name="T18" fmla="*/ 1296 w 1488"/>
              <a:gd name="T19" fmla="*/ 288 h 1488"/>
              <a:gd name="T20" fmla="*/ 720 w 1488"/>
              <a:gd name="T21" fmla="*/ 1278 h 1488"/>
              <a:gd name="T22" fmla="*/ 768 w 1488"/>
              <a:gd name="T23" fmla="*/ 336 h 1488"/>
              <a:gd name="T24" fmla="*/ 696 w 1488"/>
              <a:gd name="T25" fmla="*/ 144 h 1488"/>
              <a:gd name="T26" fmla="*/ 672 w 1488"/>
              <a:gd name="T27" fmla="*/ 1306 h 1488"/>
              <a:gd name="T28" fmla="*/ 480 w 1488"/>
              <a:gd name="T29" fmla="*/ 576 h 1488"/>
              <a:gd name="T30" fmla="*/ 144 w 1488"/>
              <a:gd name="T31" fmla="*/ 1298 h 1488"/>
              <a:gd name="T32" fmla="*/ 264 w 1488"/>
              <a:gd name="T33" fmla="*/ 1392 h 1488"/>
              <a:gd name="T34" fmla="*/ 575 w 1488"/>
              <a:gd name="T35" fmla="*/ 1364 h 1488"/>
              <a:gd name="T36" fmla="*/ 958 w 1488"/>
              <a:gd name="T37" fmla="*/ 1395 h 1488"/>
              <a:gd name="T38" fmla="*/ 1272 w 1488"/>
              <a:gd name="T39" fmla="*/ 1114 h 1488"/>
              <a:gd name="T40" fmla="*/ 1135 w 1488"/>
              <a:gd name="T41" fmla="*/ 1440 h 1488"/>
              <a:gd name="T42" fmla="*/ 1176 w 1488"/>
              <a:gd name="T43" fmla="*/ 1104 h 1488"/>
              <a:gd name="T44" fmla="*/ 1200 w 1488"/>
              <a:gd name="T45" fmla="*/ 1440 h 1488"/>
              <a:gd name="T46" fmla="*/ 1368 w 1488"/>
              <a:gd name="T47" fmla="*/ 1104 h 1488"/>
              <a:gd name="T48" fmla="*/ 384 w 1488"/>
              <a:gd name="T49" fmla="*/ 672 h 1488"/>
              <a:gd name="T50" fmla="*/ 240 w 1488"/>
              <a:gd name="T51" fmla="*/ 624 h 1488"/>
              <a:gd name="T52" fmla="*/ 240 w 1488"/>
              <a:gd name="T53" fmla="*/ 1056 h 1488"/>
              <a:gd name="T54" fmla="*/ 192 w 1488"/>
              <a:gd name="T55" fmla="*/ 912 h 1488"/>
              <a:gd name="T56" fmla="*/ 240 w 1488"/>
              <a:gd name="T57" fmla="*/ 864 h 1488"/>
              <a:gd name="T58" fmla="*/ 192 w 1488"/>
              <a:gd name="T59" fmla="*/ 768 h 1488"/>
              <a:gd name="T60" fmla="*/ 240 w 1488"/>
              <a:gd name="T61" fmla="*/ 1200 h 1488"/>
              <a:gd name="T62" fmla="*/ 1200 w 1488"/>
              <a:gd name="T63" fmla="*/ 432 h 1488"/>
              <a:gd name="T64" fmla="*/ 1056 w 1488"/>
              <a:gd name="T65" fmla="*/ 384 h 1488"/>
              <a:gd name="T66" fmla="*/ 432 w 1488"/>
              <a:gd name="T67" fmla="*/ 1200 h 1488"/>
              <a:gd name="T68" fmla="*/ 384 w 1488"/>
              <a:gd name="T69" fmla="*/ 1008 h 1488"/>
              <a:gd name="T70" fmla="*/ 432 w 1488"/>
              <a:gd name="T71" fmla="*/ 864 h 1488"/>
              <a:gd name="T72" fmla="*/ 528 w 1488"/>
              <a:gd name="T73" fmla="*/ 1008 h 1488"/>
              <a:gd name="T74" fmla="*/ 480 w 1488"/>
              <a:gd name="T75" fmla="*/ 1152 h 1488"/>
              <a:gd name="T76" fmla="*/ 528 w 1488"/>
              <a:gd name="T77" fmla="*/ 1104 h 1488"/>
              <a:gd name="T78" fmla="*/ 576 w 1488"/>
              <a:gd name="T79" fmla="*/ 1008 h 1488"/>
              <a:gd name="T80" fmla="*/ 624 w 1488"/>
              <a:gd name="T81" fmla="*/ 864 h 1488"/>
              <a:gd name="T82" fmla="*/ 912 w 1488"/>
              <a:gd name="T83" fmla="*/ 1200 h 1488"/>
              <a:gd name="T84" fmla="*/ 816 w 1488"/>
              <a:gd name="T85" fmla="*/ 1200 h 1488"/>
              <a:gd name="T86" fmla="*/ 1008 w 1488"/>
              <a:gd name="T87" fmla="*/ 1200 h 1488"/>
              <a:gd name="T88" fmla="*/ 816 w 1488"/>
              <a:gd name="T89" fmla="*/ 1056 h 1488"/>
              <a:gd name="T90" fmla="*/ 1008 w 1488"/>
              <a:gd name="T91" fmla="*/ 1056 h 1488"/>
              <a:gd name="T92" fmla="*/ 768 w 1488"/>
              <a:gd name="T93" fmla="*/ 960 h 1488"/>
              <a:gd name="T94" fmla="*/ 864 w 1488"/>
              <a:gd name="T95" fmla="*/ 960 h 1488"/>
              <a:gd name="T96" fmla="*/ 768 w 1488"/>
              <a:gd name="T97" fmla="*/ 864 h 1488"/>
              <a:gd name="T98" fmla="*/ 864 w 1488"/>
              <a:gd name="T99" fmla="*/ 912 h 1488"/>
              <a:gd name="T100" fmla="*/ 1008 w 1488"/>
              <a:gd name="T101" fmla="*/ 768 h 1488"/>
              <a:gd name="T102" fmla="*/ 768 w 1488"/>
              <a:gd name="T103" fmla="*/ 768 h 1488"/>
              <a:gd name="T104" fmla="*/ 864 w 1488"/>
              <a:gd name="T105" fmla="*/ 672 h 1488"/>
              <a:gd name="T106" fmla="*/ 1008 w 1488"/>
              <a:gd name="T107" fmla="*/ 720 h 1488"/>
              <a:gd name="T108" fmla="*/ 1248 w 1488"/>
              <a:gd name="T109" fmla="*/ 528 h 1488"/>
              <a:gd name="T110" fmla="*/ 1296 w 1488"/>
              <a:gd name="T111" fmla="*/ 576 h 1488"/>
              <a:gd name="T112" fmla="*/ 1200 w 1488"/>
              <a:gd name="T113" fmla="*/ 720 h 1488"/>
              <a:gd name="T114" fmla="*/ 1248 w 1488"/>
              <a:gd name="T115" fmla="*/ 672 h 1488"/>
              <a:gd name="T116" fmla="*/ 1296 w 1488"/>
              <a:gd name="T117" fmla="*/ 816 h 1488"/>
              <a:gd name="T118" fmla="*/ 1152 w 1488"/>
              <a:gd name="T119" fmla="*/ 912 h 1488"/>
              <a:gd name="T120" fmla="*/ 1296 w 1488"/>
              <a:gd name="T121" fmla="*/ 864 h 1488"/>
              <a:gd name="T122" fmla="*/ 1200 w 1488"/>
              <a:gd name="T123" fmla="*/ 1008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88" h="1488">
                <a:moveTo>
                  <a:pt x="1392" y="1341"/>
                </a:moveTo>
                <a:cubicBezTo>
                  <a:pt x="1447" y="1328"/>
                  <a:pt x="1488" y="1270"/>
                  <a:pt x="1488" y="1200"/>
                </a:cubicBezTo>
                <a:cubicBezTo>
                  <a:pt x="1488" y="1130"/>
                  <a:pt x="1447" y="1072"/>
                  <a:pt x="1392" y="1059"/>
                </a:cubicBezTo>
                <a:cubicBezTo>
                  <a:pt x="1392" y="288"/>
                  <a:pt x="1392" y="288"/>
                  <a:pt x="1392" y="288"/>
                </a:cubicBezTo>
                <a:cubicBezTo>
                  <a:pt x="1344" y="288"/>
                  <a:pt x="1344" y="288"/>
                  <a:pt x="1344" y="288"/>
                </a:cubicBezTo>
                <a:cubicBezTo>
                  <a:pt x="1344" y="192"/>
                  <a:pt x="1344" y="192"/>
                  <a:pt x="1344" y="192"/>
                </a:cubicBezTo>
                <a:cubicBezTo>
                  <a:pt x="1248" y="192"/>
                  <a:pt x="1248" y="192"/>
                  <a:pt x="1248" y="192"/>
                </a:cubicBezTo>
                <a:cubicBezTo>
                  <a:pt x="1248" y="96"/>
                  <a:pt x="1248" y="96"/>
                  <a:pt x="1248" y="96"/>
                </a:cubicBezTo>
                <a:cubicBezTo>
                  <a:pt x="1199" y="96"/>
                  <a:pt x="1199" y="96"/>
                  <a:pt x="1199" y="96"/>
                </a:cubicBezTo>
                <a:cubicBezTo>
                  <a:pt x="1200" y="0"/>
                  <a:pt x="1200" y="0"/>
                  <a:pt x="1200" y="0"/>
                </a:cubicBezTo>
                <a:cubicBezTo>
                  <a:pt x="1152" y="0"/>
                  <a:pt x="1152" y="0"/>
                  <a:pt x="1152" y="0"/>
                </a:cubicBezTo>
                <a:cubicBezTo>
                  <a:pt x="1151" y="96"/>
                  <a:pt x="1151" y="96"/>
                  <a:pt x="1151" y="96"/>
                </a:cubicBezTo>
                <a:cubicBezTo>
                  <a:pt x="1104" y="96"/>
                  <a:pt x="1104" y="96"/>
                  <a:pt x="1104" y="96"/>
                </a:cubicBezTo>
                <a:cubicBezTo>
                  <a:pt x="1104" y="192"/>
                  <a:pt x="1104" y="192"/>
                  <a:pt x="1104" y="192"/>
                </a:cubicBezTo>
                <a:cubicBezTo>
                  <a:pt x="1008" y="192"/>
                  <a:pt x="1008" y="192"/>
                  <a:pt x="1008" y="192"/>
                </a:cubicBezTo>
                <a:cubicBezTo>
                  <a:pt x="1008" y="288"/>
                  <a:pt x="1008" y="288"/>
                  <a:pt x="1008" y="288"/>
                </a:cubicBezTo>
                <a:cubicBezTo>
                  <a:pt x="960" y="288"/>
                  <a:pt x="960" y="288"/>
                  <a:pt x="960" y="288"/>
                </a:cubicBezTo>
                <a:cubicBezTo>
                  <a:pt x="960" y="496"/>
                  <a:pt x="960" y="496"/>
                  <a:pt x="960" y="496"/>
                </a:cubicBezTo>
                <a:cubicBezTo>
                  <a:pt x="908" y="510"/>
                  <a:pt x="859" y="533"/>
                  <a:pt x="816" y="564"/>
                </a:cubicBezTo>
                <a:cubicBezTo>
                  <a:pt x="816" y="336"/>
                  <a:pt x="816" y="336"/>
                  <a:pt x="816" y="336"/>
                </a:cubicBezTo>
                <a:cubicBezTo>
                  <a:pt x="912" y="336"/>
                  <a:pt x="912" y="336"/>
                  <a:pt x="912" y="336"/>
                </a:cubicBezTo>
                <a:cubicBezTo>
                  <a:pt x="912" y="192"/>
                  <a:pt x="912" y="192"/>
                  <a:pt x="912" y="192"/>
                </a:cubicBezTo>
                <a:cubicBezTo>
                  <a:pt x="792" y="192"/>
                  <a:pt x="792" y="192"/>
                  <a:pt x="792" y="192"/>
                </a:cubicBezTo>
                <a:cubicBezTo>
                  <a:pt x="792" y="96"/>
                  <a:pt x="792" y="96"/>
                  <a:pt x="792" y="96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4" y="0"/>
                  <a:pt x="744" y="0"/>
                  <a:pt x="744" y="0"/>
                </a:cubicBezTo>
                <a:cubicBezTo>
                  <a:pt x="696" y="0"/>
                  <a:pt x="696" y="0"/>
                  <a:pt x="696" y="0"/>
                </a:cubicBezTo>
                <a:cubicBezTo>
                  <a:pt x="695" y="96"/>
                  <a:pt x="695" y="96"/>
                  <a:pt x="695" y="96"/>
                </a:cubicBezTo>
                <a:cubicBezTo>
                  <a:pt x="648" y="96"/>
                  <a:pt x="648" y="96"/>
                  <a:pt x="648" y="96"/>
                </a:cubicBezTo>
                <a:cubicBezTo>
                  <a:pt x="648" y="192"/>
                  <a:pt x="648" y="192"/>
                  <a:pt x="64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624" y="336"/>
                  <a:pt x="624" y="336"/>
                  <a:pt x="624" y="336"/>
                </a:cubicBezTo>
                <a:cubicBezTo>
                  <a:pt x="624" y="797"/>
                  <a:pt x="624" y="797"/>
                  <a:pt x="624" y="797"/>
                </a:cubicBezTo>
                <a:cubicBezTo>
                  <a:pt x="528" y="773"/>
                  <a:pt x="528" y="773"/>
                  <a:pt x="528" y="773"/>
                </a:cubicBezTo>
                <a:cubicBezTo>
                  <a:pt x="528" y="576"/>
                  <a:pt x="528" y="576"/>
                  <a:pt x="528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528"/>
                  <a:pt x="576" y="528"/>
                  <a:pt x="576" y="528"/>
                </a:cubicBezTo>
                <a:cubicBezTo>
                  <a:pt x="432" y="528"/>
                  <a:pt x="432" y="528"/>
                  <a:pt x="432" y="528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84" y="528"/>
                  <a:pt x="384" y="528"/>
                  <a:pt x="384" y="528"/>
                </a:cubicBezTo>
                <a:cubicBezTo>
                  <a:pt x="336" y="528"/>
                  <a:pt x="336" y="528"/>
                  <a:pt x="336" y="528"/>
                </a:cubicBezTo>
                <a:cubicBezTo>
                  <a:pt x="336" y="480"/>
                  <a:pt x="336" y="480"/>
                  <a:pt x="336" y="480"/>
                </a:cubicBezTo>
                <a:cubicBezTo>
                  <a:pt x="288" y="480"/>
                  <a:pt x="288" y="480"/>
                  <a:pt x="288" y="480"/>
                </a:cubicBezTo>
                <a:cubicBezTo>
                  <a:pt x="288" y="528"/>
                  <a:pt x="288" y="528"/>
                  <a:pt x="288" y="528"/>
                </a:cubicBezTo>
                <a:cubicBezTo>
                  <a:pt x="240" y="528"/>
                  <a:pt x="240" y="528"/>
                  <a:pt x="240" y="528"/>
                </a:cubicBezTo>
                <a:cubicBezTo>
                  <a:pt x="240" y="432"/>
                  <a:pt x="240" y="432"/>
                  <a:pt x="240" y="432"/>
                </a:cubicBezTo>
                <a:cubicBezTo>
                  <a:pt x="192" y="432"/>
                  <a:pt x="192" y="432"/>
                  <a:pt x="192" y="432"/>
                </a:cubicBezTo>
                <a:cubicBezTo>
                  <a:pt x="192" y="528"/>
                  <a:pt x="192" y="528"/>
                  <a:pt x="192" y="528"/>
                </a:cubicBezTo>
                <a:cubicBezTo>
                  <a:pt x="48" y="528"/>
                  <a:pt x="48" y="528"/>
                  <a:pt x="48" y="528"/>
                </a:cubicBezTo>
                <a:cubicBezTo>
                  <a:pt x="48" y="576"/>
                  <a:pt x="48" y="576"/>
                  <a:pt x="48" y="576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96" y="1321"/>
                  <a:pt x="96" y="1321"/>
                  <a:pt x="96" y="1321"/>
                </a:cubicBezTo>
                <a:cubicBezTo>
                  <a:pt x="67" y="1343"/>
                  <a:pt x="48" y="1377"/>
                  <a:pt x="48" y="1416"/>
                </a:cubicBezTo>
                <a:cubicBezTo>
                  <a:pt x="48" y="1424"/>
                  <a:pt x="49" y="1432"/>
                  <a:pt x="51" y="1440"/>
                </a:cubicBezTo>
                <a:cubicBezTo>
                  <a:pt x="0" y="1440"/>
                  <a:pt x="0" y="1440"/>
                  <a:pt x="0" y="1440"/>
                </a:cubicBezTo>
                <a:cubicBezTo>
                  <a:pt x="0" y="1488"/>
                  <a:pt x="0" y="1488"/>
                  <a:pt x="0" y="1488"/>
                </a:cubicBezTo>
                <a:cubicBezTo>
                  <a:pt x="1488" y="1488"/>
                  <a:pt x="1488" y="1488"/>
                  <a:pt x="1488" y="1488"/>
                </a:cubicBezTo>
                <a:cubicBezTo>
                  <a:pt x="1488" y="1440"/>
                  <a:pt x="1488" y="1440"/>
                  <a:pt x="1488" y="1440"/>
                </a:cubicBezTo>
                <a:cubicBezTo>
                  <a:pt x="1392" y="1440"/>
                  <a:pt x="1392" y="1440"/>
                  <a:pt x="1392" y="1440"/>
                </a:cubicBezTo>
                <a:lnTo>
                  <a:pt x="1392" y="1341"/>
                </a:lnTo>
                <a:close/>
                <a:moveTo>
                  <a:pt x="1152" y="144"/>
                </a:moveTo>
                <a:cubicBezTo>
                  <a:pt x="1200" y="144"/>
                  <a:pt x="1200" y="144"/>
                  <a:pt x="1200" y="144"/>
                </a:cubicBezTo>
                <a:cubicBezTo>
                  <a:pt x="1200" y="192"/>
                  <a:pt x="1200" y="192"/>
                  <a:pt x="1200" y="192"/>
                </a:cubicBezTo>
                <a:cubicBezTo>
                  <a:pt x="1152" y="192"/>
                  <a:pt x="1152" y="192"/>
                  <a:pt x="1152" y="192"/>
                </a:cubicBezTo>
                <a:lnTo>
                  <a:pt x="1152" y="144"/>
                </a:lnTo>
                <a:close/>
                <a:moveTo>
                  <a:pt x="1056" y="240"/>
                </a:moveTo>
                <a:cubicBezTo>
                  <a:pt x="1296" y="240"/>
                  <a:pt x="1296" y="240"/>
                  <a:pt x="1296" y="240"/>
                </a:cubicBezTo>
                <a:cubicBezTo>
                  <a:pt x="1296" y="288"/>
                  <a:pt x="1296" y="288"/>
                  <a:pt x="1296" y="288"/>
                </a:cubicBezTo>
                <a:cubicBezTo>
                  <a:pt x="1056" y="288"/>
                  <a:pt x="1056" y="288"/>
                  <a:pt x="1056" y="288"/>
                </a:cubicBezTo>
                <a:lnTo>
                  <a:pt x="1056" y="240"/>
                </a:lnTo>
                <a:close/>
                <a:moveTo>
                  <a:pt x="1056" y="529"/>
                </a:moveTo>
                <a:cubicBezTo>
                  <a:pt x="1056" y="1361"/>
                  <a:pt x="1056" y="1361"/>
                  <a:pt x="1056" y="1361"/>
                </a:cubicBezTo>
                <a:cubicBezTo>
                  <a:pt x="1029" y="1348"/>
                  <a:pt x="999" y="1342"/>
                  <a:pt x="968" y="1345"/>
                </a:cubicBezTo>
                <a:cubicBezTo>
                  <a:pt x="941" y="1286"/>
                  <a:pt x="882" y="1248"/>
                  <a:pt x="816" y="1248"/>
                </a:cubicBezTo>
                <a:cubicBezTo>
                  <a:pt x="781" y="1248"/>
                  <a:pt x="748" y="1259"/>
                  <a:pt x="720" y="1278"/>
                </a:cubicBezTo>
                <a:cubicBezTo>
                  <a:pt x="720" y="821"/>
                  <a:pt x="720" y="821"/>
                  <a:pt x="720" y="821"/>
                </a:cubicBezTo>
                <a:cubicBezTo>
                  <a:pt x="690" y="814"/>
                  <a:pt x="690" y="814"/>
                  <a:pt x="690" y="814"/>
                </a:cubicBezTo>
                <a:cubicBezTo>
                  <a:pt x="693" y="807"/>
                  <a:pt x="693" y="807"/>
                  <a:pt x="693" y="807"/>
                </a:cubicBezTo>
                <a:cubicBezTo>
                  <a:pt x="746" y="648"/>
                  <a:pt x="890" y="538"/>
                  <a:pt x="1056" y="529"/>
                </a:cubicBezTo>
                <a:close/>
                <a:moveTo>
                  <a:pt x="672" y="732"/>
                </a:moveTo>
                <a:cubicBezTo>
                  <a:pt x="672" y="336"/>
                  <a:pt x="672" y="336"/>
                  <a:pt x="672" y="336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768" y="603"/>
                  <a:pt x="768" y="603"/>
                  <a:pt x="768" y="603"/>
                </a:cubicBezTo>
                <a:cubicBezTo>
                  <a:pt x="729" y="640"/>
                  <a:pt x="696" y="683"/>
                  <a:pt x="672" y="732"/>
                </a:cubicBezTo>
                <a:close/>
                <a:moveTo>
                  <a:pt x="696" y="144"/>
                </a:moveTo>
                <a:cubicBezTo>
                  <a:pt x="744" y="144"/>
                  <a:pt x="744" y="144"/>
                  <a:pt x="744" y="144"/>
                </a:cubicBezTo>
                <a:cubicBezTo>
                  <a:pt x="744" y="192"/>
                  <a:pt x="744" y="192"/>
                  <a:pt x="744" y="192"/>
                </a:cubicBezTo>
                <a:cubicBezTo>
                  <a:pt x="696" y="192"/>
                  <a:pt x="696" y="192"/>
                  <a:pt x="696" y="192"/>
                </a:cubicBezTo>
                <a:lnTo>
                  <a:pt x="696" y="144"/>
                </a:lnTo>
                <a:close/>
                <a:moveTo>
                  <a:pt x="576" y="288"/>
                </a:moveTo>
                <a:cubicBezTo>
                  <a:pt x="576" y="240"/>
                  <a:pt x="576" y="240"/>
                  <a:pt x="576" y="240"/>
                </a:cubicBezTo>
                <a:cubicBezTo>
                  <a:pt x="864" y="240"/>
                  <a:pt x="864" y="240"/>
                  <a:pt x="864" y="240"/>
                </a:cubicBezTo>
                <a:cubicBezTo>
                  <a:pt x="864" y="288"/>
                  <a:pt x="864" y="288"/>
                  <a:pt x="864" y="288"/>
                </a:cubicBezTo>
                <a:lnTo>
                  <a:pt x="576" y="288"/>
                </a:lnTo>
                <a:close/>
                <a:moveTo>
                  <a:pt x="672" y="859"/>
                </a:moveTo>
                <a:cubicBezTo>
                  <a:pt x="672" y="1306"/>
                  <a:pt x="672" y="1306"/>
                  <a:pt x="672" y="1306"/>
                </a:cubicBezTo>
                <a:cubicBezTo>
                  <a:pt x="638" y="1291"/>
                  <a:pt x="596" y="1293"/>
                  <a:pt x="564" y="1312"/>
                </a:cubicBezTo>
                <a:cubicBezTo>
                  <a:pt x="532" y="1272"/>
                  <a:pt x="484" y="1248"/>
                  <a:pt x="432" y="1248"/>
                </a:cubicBezTo>
                <a:cubicBezTo>
                  <a:pt x="397" y="1248"/>
                  <a:pt x="363" y="1259"/>
                  <a:pt x="336" y="1278"/>
                </a:cubicBezTo>
                <a:cubicBezTo>
                  <a:pt x="336" y="775"/>
                  <a:pt x="336" y="775"/>
                  <a:pt x="336" y="775"/>
                </a:cubicBezTo>
                <a:lnTo>
                  <a:pt x="672" y="859"/>
                </a:lnTo>
                <a:close/>
                <a:moveTo>
                  <a:pt x="144" y="576"/>
                </a:moveTo>
                <a:cubicBezTo>
                  <a:pt x="480" y="576"/>
                  <a:pt x="480" y="576"/>
                  <a:pt x="480" y="576"/>
                </a:cubicBezTo>
                <a:cubicBezTo>
                  <a:pt x="480" y="761"/>
                  <a:pt x="480" y="761"/>
                  <a:pt x="480" y="761"/>
                </a:cubicBezTo>
                <a:cubicBezTo>
                  <a:pt x="288" y="713"/>
                  <a:pt x="288" y="713"/>
                  <a:pt x="288" y="713"/>
                </a:cubicBezTo>
                <a:cubicBezTo>
                  <a:pt x="288" y="1330"/>
                  <a:pt x="288" y="1330"/>
                  <a:pt x="288" y="1330"/>
                </a:cubicBezTo>
                <a:cubicBezTo>
                  <a:pt x="285" y="1335"/>
                  <a:pt x="282" y="1340"/>
                  <a:pt x="280" y="1345"/>
                </a:cubicBezTo>
                <a:cubicBezTo>
                  <a:pt x="275" y="1345"/>
                  <a:pt x="269" y="1344"/>
                  <a:pt x="264" y="1344"/>
                </a:cubicBezTo>
                <a:cubicBezTo>
                  <a:pt x="242" y="1314"/>
                  <a:pt x="206" y="1296"/>
                  <a:pt x="168" y="1296"/>
                </a:cubicBezTo>
                <a:cubicBezTo>
                  <a:pt x="160" y="1296"/>
                  <a:pt x="152" y="1297"/>
                  <a:pt x="144" y="1298"/>
                </a:cubicBezTo>
                <a:lnTo>
                  <a:pt x="144" y="576"/>
                </a:lnTo>
                <a:close/>
                <a:moveTo>
                  <a:pt x="101" y="1440"/>
                </a:moveTo>
                <a:cubicBezTo>
                  <a:pt x="98" y="1432"/>
                  <a:pt x="96" y="1424"/>
                  <a:pt x="96" y="1416"/>
                </a:cubicBezTo>
                <a:cubicBezTo>
                  <a:pt x="96" y="1376"/>
                  <a:pt x="128" y="1344"/>
                  <a:pt x="168" y="1344"/>
                </a:cubicBezTo>
                <a:cubicBezTo>
                  <a:pt x="194" y="1344"/>
                  <a:pt x="218" y="1358"/>
                  <a:pt x="231" y="1381"/>
                </a:cubicBezTo>
                <a:cubicBezTo>
                  <a:pt x="238" y="1394"/>
                  <a:pt x="238" y="1394"/>
                  <a:pt x="238" y="1394"/>
                </a:cubicBezTo>
                <a:cubicBezTo>
                  <a:pt x="264" y="1392"/>
                  <a:pt x="264" y="1392"/>
                  <a:pt x="264" y="1392"/>
                </a:cubicBezTo>
                <a:cubicBezTo>
                  <a:pt x="271" y="1392"/>
                  <a:pt x="279" y="1393"/>
                  <a:pt x="287" y="1396"/>
                </a:cubicBezTo>
                <a:cubicBezTo>
                  <a:pt x="310" y="1404"/>
                  <a:pt x="310" y="1404"/>
                  <a:pt x="310" y="1404"/>
                </a:cubicBezTo>
                <a:cubicBezTo>
                  <a:pt x="317" y="1380"/>
                  <a:pt x="317" y="1380"/>
                  <a:pt x="317" y="1380"/>
                </a:cubicBezTo>
                <a:cubicBezTo>
                  <a:pt x="333" y="1330"/>
                  <a:pt x="379" y="1296"/>
                  <a:pt x="432" y="1296"/>
                </a:cubicBezTo>
                <a:cubicBezTo>
                  <a:pt x="476" y="1296"/>
                  <a:pt x="516" y="1320"/>
                  <a:pt x="537" y="1358"/>
                </a:cubicBezTo>
                <a:cubicBezTo>
                  <a:pt x="552" y="1385"/>
                  <a:pt x="552" y="1385"/>
                  <a:pt x="552" y="1385"/>
                </a:cubicBezTo>
                <a:cubicBezTo>
                  <a:pt x="575" y="1364"/>
                  <a:pt x="575" y="1364"/>
                  <a:pt x="575" y="1364"/>
                </a:cubicBezTo>
                <a:cubicBezTo>
                  <a:pt x="602" y="1338"/>
                  <a:pt x="646" y="1338"/>
                  <a:pt x="673" y="1364"/>
                </a:cubicBezTo>
                <a:cubicBezTo>
                  <a:pt x="696" y="1385"/>
                  <a:pt x="696" y="1385"/>
                  <a:pt x="696" y="1385"/>
                </a:cubicBezTo>
                <a:cubicBezTo>
                  <a:pt x="711" y="1358"/>
                  <a:pt x="711" y="1358"/>
                  <a:pt x="711" y="1358"/>
                </a:cubicBezTo>
                <a:cubicBezTo>
                  <a:pt x="732" y="1320"/>
                  <a:pt x="772" y="1296"/>
                  <a:pt x="816" y="1296"/>
                </a:cubicBezTo>
                <a:cubicBezTo>
                  <a:pt x="868" y="1296"/>
                  <a:pt x="914" y="1329"/>
                  <a:pt x="930" y="1379"/>
                </a:cubicBezTo>
                <a:cubicBezTo>
                  <a:pt x="937" y="1400"/>
                  <a:pt x="937" y="1400"/>
                  <a:pt x="937" y="1400"/>
                </a:cubicBezTo>
                <a:cubicBezTo>
                  <a:pt x="958" y="1395"/>
                  <a:pt x="958" y="1395"/>
                  <a:pt x="958" y="1395"/>
                </a:cubicBezTo>
                <a:cubicBezTo>
                  <a:pt x="1006" y="1384"/>
                  <a:pt x="1052" y="1404"/>
                  <a:pt x="1079" y="1440"/>
                </a:cubicBezTo>
                <a:lnTo>
                  <a:pt x="101" y="1440"/>
                </a:lnTo>
                <a:close/>
                <a:moveTo>
                  <a:pt x="1008" y="486"/>
                </a:moveTo>
                <a:cubicBezTo>
                  <a:pt x="1008" y="336"/>
                  <a:pt x="1008" y="336"/>
                  <a:pt x="1008" y="336"/>
                </a:cubicBezTo>
                <a:cubicBezTo>
                  <a:pt x="1344" y="336"/>
                  <a:pt x="1344" y="336"/>
                  <a:pt x="1344" y="336"/>
                </a:cubicBezTo>
                <a:cubicBezTo>
                  <a:pt x="1344" y="1059"/>
                  <a:pt x="1344" y="1059"/>
                  <a:pt x="1344" y="1059"/>
                </a:cubicBezTo>
                <a:cubicBezTo>
                  <a:pt x="1315" y="1066"/>
                  <a:pt x="1289" y="1086"/>
                  <a:pt x="1272" y="1114"/>
                </a:cubicBezTo>
                <a:cubicBezTo>
                  <a:pt x="1250" y="1079"/>
                  <a:pt x="1215" y="1056"/>
                  <a:pt x="1176" y="1056"/>
                </a:cubicBezTo>
                <a:cubicBezTo>
                  <a:pt x="1149" y="1056"/>
                  <a:pt x="1124" y="1067"/>
                  <a:pt x="1104" y="1085"/>
                </a:cubicBezTo>
                <a:cubicBezTo>
                  <a:pt x="1104" y="480"/>
                  <a:pt x="1104" y="480"/>
                  <a:pt x="1104" y="480"/>
                </a:cubicBezTo>
                <a:cubicBezTo>
                  <a:pt x="1080" y="480"/>
                  <a:pt x="1080" y="480"/>
                  <a:pt x="1080" y="480"/>
                </a:cubicBezTo>
                <a:cubicBezTo>
                  <a:pt x="1056" y="480"/>
                  <a:pt x="1032" y="482"/>
                  <a:pt x="1008" y="486"/>
                </a:cubicBezTo>
                <a:close/>
                <a:moveTo>
                  <a:pt x="1152" y="1440"/>
                </a:moveTo>
                <a:cubicBezTo>
                  <a:pt x="1135" y="1440"/>
                  <a:pt x="1135" y="1440"/>
                  <a:pt x="1135" y="1440"/>
                </a:cubicBezTo>
                <a:cubicBezTo>
                  <a:pt x="1127" y="1423"/>
                  <a:pt x="1117" y="1408"/>
                  <a:pt x="1104" y="1395"/>
                </a:cubicBezTo>
                <a:cubicBezTo>
                  <a:pt x="1104" y="1315"/>
                  <a:pt x="1104" y="1315"/>
                  <a:pt x="1104" y="1315"/>
                </a:cubicBezTo>
                <a:cubicBezTo>
                  <a:pt x="1118" y="1328"/>
                  <a:pt x="1134" y="1337"/>
                  <a:pt x="1152" y="1341"/>
                </a:cubicBezTo>
                <a:lnTo>
                  <a:pt x="1152" y="1440"/>
                </a:lnTo>
                <a:close/>
                <a:moveTo>
                  <a:pt x="1152" y="1290"/>
                </a:moveTo>
                <a:cubicBezTo>
                  <a:pt x="1124" y="1277"/>
                  <a:pt x="1104" y="1242"/>
                  <a:pt x="1104" y="1200"/>
                </a:cubicBezTo>
                <a:cubicBezTo>
                  <a:pt x="1104" y="1147"/>
                  <a:pt x="1136" y="1104"/>
                  <a:pt x="1176" y="1104"/>
                </a:cubicBezTo>
                <a:cubicBezTo>
                  <a:pt x="1216" y="1104"/>
                  <a:pt x="1248" y="1147"/>
                  <a:pt x="1248" y="1200"/>
                </a:cubicBezTo>
                <a:cubicBezTo>
                  <a:pt x="1248" y="1242"/>
                  <a:pt x="1228" y="1277"/>
                  <a:pt x="1200" y="1290"/>
                </a:cubicBezTo>
                <a:cubicBezTo>
                  <a:pt x="1200" y="1200"/>
                  <a:pt x="1200" y="1200"/>
                  <a:pt x="1200" y="1200"/>
                </a:cubicBezTo>
                <a:cubicBezTo>
                  <a:pt x="1152" y="1200"/>
                  <a:pt x="1152" y="1200"/>
                  <a:pt x="1152" y="1200"/>
                </a:cubicBezTo>
                <a:lnTo>
                  <a:pt x="1152" y="1290"/>
                </a:lnTo>
                <a:close/>
                <a:moveTo>
                  <a:pt x="1344" y="1440"/>
                </a:moveTo>
                <a:cubicBezTo>
                  <a:pt x="1200" y="1440"/>
                  <a:pt x="1200" y="1440"/>
                  <a:pt x="1200" y="1440"/>
                </a:cubicBezTo>
                <a:cubicBezTo>
                  <a:pt x="1200" y="1341"/>
                  <a:pt x="1200" y="1341"/>
                  <a:pt x="1200" y="1341"/>
                </a:cubicBezTo>
                <a:cubicBezTo>
                  <a:pt x="1229" y="1334"/>
                  <a:pt x="1255" y="1314"/>
                  <a:pt x="1272" y="1286"/>
                </a:cubicBezTo>
                <a:cubicBezTo>
                  <a:pt x="1289" y="1314"/>
                  <a:pt x="1315" y="1334"/>
                  <a:pt x="1344" y="1341"/>
                </a:cubicBezTo>
                <a:lnTo>
                  <a:pt x="1344" y="1440"/>
                </a:lnTo>
                <a:close/>
                <a:moveTo>
                  <a:pt x="1344" y="1290"/>
                </a:moveTo>
                <a:cubicBezTo>
                  <a:pt x="1316" y="1277"/>
                  <a:pt x="1296" y="1242"/>
                  <a:pt x="1296" y="1200"/>
                </a:cubicBezTo>
                <a:cubicBezTo>
                  <a:pt x="1296" y="1147"/>
                  <a:pt x="1328" y="1104"/>
                  <a:pt x="1368" y="1104"/>
                </a:cubicBezTo>
                <a:cubicBezTo>
                  <a:pt x="1408" y="1104"/>
                  <a:pt x="1440" y="1147"/>
                  <a:pt x="1440" y="1200"/>
                </a:cubicBezTo>
                <a:cubicBezTo>
                  <a:pt x="1440" y="1242"/>
                  <a:pt x="1420" y="1277"/>
                  <a:pt x="1392" y="1290"/>
                </a:cubicBezTo>
                <a:cubicBezTo>
                  <a:pt x="1392" y="1200"/>
                  <a:pt x="1392" y="1200"/>
                  <a:pt x="1392" y="1200"/>
                </a:cubicBezTo>
                <a:cubicBezTo>
                  <a:pt x="1344" y="1200"/>
                  <a:pt x="1344" y="1200"/>
                  <a:pt x="1344" y="1200"/>
                </a:cubicBezTo>
                <a:lnTo>
                  <a:pt x="1344" y="1290"/>
                </a:lnTo>
                <a:close/>
                <a:moveTo>
                  <a:pt x="432" y="672"/>
                </a:moveTo>
                <a:cubicBezTo>
                  <a:pt x="384" y="672"/>
                  <a:pt x="384" y="672"/>
                  <a:pt x="384" y="672"/>
                </a:cubicBezTo>
                <a:cubicBezTo>
                  <a:pt x="384" y="624"/>
                  <a:pt x="384" y="624"/>
                  <a:pt x="384" y="624"/>
                </a:cubicBezTo>
                <a:cubicBezTo>
                  <a:pt x="432" y="624"/>
                  <a:pt x="432" y="624"/>
                  <a:pt x="432" y="624"/>
                </a:cubicBezTo>
                <a:lnTo>
                  <a:pt x="432" y="672"/>
                </a:lnTo>
                <a:close/>
                <a:moveTo>
                  <a:pt x="240" y="672"/>
                </a:moveTo>
                <a:cubicBezTo>
                  <a:pt x="192" y="672"/>
                  <a:pt x="192" y="672"/>
                  <a:pt x="192" y="672"/>
                </a:cubicBezTo>
                <a:cubicBezTo>
                  <a:pt x="192" y="624"/>
                  <a:pt x="192" y="624"/>
                  <a:pt x="192" y="624"/>
                </a:cubicBezTo>
                <a:cubicBezTo>
                  <a:pt x="240" y="624"/>
                  <a:pt x="240" y="624"/>
                  <a:pt x="240" y="624"/>
                </a:cubicBezTo>
                <a:lnTo>
                  <a:pt x="240" y="672"/>
                </a:lnTo>
                <a:close/>
                <a:moveTo>
                  <a:pt x="336" y="672"/>
                </a:moveTo>
                <a:cubicBezTo>
                  <a:pt x="288" y="672"/>
                  <a:pt x="288" y="672"/>
                  <a:pt x="288" y="672"/>
                </a:cubicBezTo>
                <a:cubicBezTo>
                  <a:pt x="288" y="624"/>
                  <a:pt x="288" y="624"/>
                  <a:pt x="288" y="624"/>
                </a:cubicBezTo>
                <a:cubicBezTo>
                  <a:pt x="336" y="624"/>
                  <a:pt x="336" y="624"/>
                  <a:pt x="336" y="624"/>
                </a:cubicBezTo>
                <a:lnTo>
                  <a:pt x="336" y="672"/>
                </a:lnTo>
                <a:close/>
                <a:moveTo>
                  <a:pt x="240" y="1056"/>
                </a:moveTo>
                <a:cubicBezTo>
                  <a:pt x="192" y="1056"/>
                  <a:pt x="192" y="1056"/>
                  <a:pt x="192" y="1056"/>
                </a:cubicBezTo>
                <a:cubicBezTo>
                  <a:pt x="192" y="1008"/>
                  <a:pt x="192" y="1008"/>
                  <a:pt x="192" y="1008"/>
                </a:cubicBezTo>
                <a:cubicBezTo>
                  <a:pt x="240" y="1008"/>
                  <a:pt x="240" y="1008"/>
                  <a:pt x="240" y="1008"/>
                </a:cubicBezTo>
                <a:lnTo>
                  <a:pt x="240" y="1056"/>
                </a:lnTo>
                <a:close/>
                <a:moveTo>
                  <a:pt x="240" y="960"/>
                </a:moveTo>
                <a:cubicBezTo>
                  <a:pt x="192" y="960"/>
                  <a:pt x="192" y="960"/>
                  <a:pt x="192" y="960"/>
                </a:cubicBezTo>
                <a:cubicBezTo>
                  <a:pt x="192" y="912"/>
                  <a:pt x="192" y="912"/>
                  <a:pt x="192" y="912"/>
                </a:cubicBezTo>
                <a:cubicBezTo>
                  <a:pt x="240" y="912"/>
                  <a:pt x="240" y="912"/>
                  <a:pt x="240" y="912"/>
                </a:cubicBezTo>
                <a:lnTo>
                  <a:pt x="240" y="960"/>
                </a:lnTo>
                <a:close/>
                <a:moveTo>
                  <a:pt x="240" y="864"/>
                </a:moveTo>
                <a:cubicBezTo>
                  <a:pt x="192" y="864"/>
                  <a:pt x="192" y="864"/>
                  <a:pt x="192" y="864"/>
                </a:cubicBezTo>
                <a:cubicBezTo>
                  <a:pt x="192" y="816"/>
                  <a:pt x="192" y="816"/>
                  <a:pt x="192" y="816"/>
                </a:cubicBezTo>
                <a:cubicBezTo>
                  <a:pt x="240" y="816"/>
                  <a:pt x="240" y="816"/>
                  <a:pt x="240" y="816"/>
                </a:cubicBezTo>
                <a:lnTo>
                  <a:pt x="240" y="864"/>
                </a:lnTo>
                <a:close/>
                <a:moveTo>
                  <a:pt x="240" y="1152"/>
                </a:moveTo>
                <a:cubicBezTo>
                  <a:pt x="192" y="1152"/>
                  <a:pt x="192" y="1152"/>
                  <a:pt x="192" y="1152"/>
                </a:cubicBezTo>
                <a:cubicBezTo>
                  <a:pt x="192" y="1104"/>
                  <a:pt x="192" y="1104"/>
                  <a:pt x="192" y="1104"/>
                </a:cubicBezTo>
                <a:cubicBezTo>
                  <a:pt x="240" y="1104"/>
                  <a:pt x="240" y="1104"/>
                  <a:pt x="240" y="1104"/>
                </a:cubicBezTo>
                <a:lnTo>
                  <a:pt x="240" y="1152"/>
                </a:lnTo>
                <a:close/>
                <a:moveTo>
                  <a:pt x="240" y="768"/>
                </a:moveTo>
                <a:cubicBezTo>
                  <a:pt x="192" y="768"/>
                  <a:pt x="192" y="768"/>
                  <a:pt x="192" y="768"/>
                </a:cubicBezTo>
                <a:cubicBezTo>
                  <a:pt x="192" y="720"/>
                  <a:pt x="192" y="720"/>
                  <a:pt x="192" y="720"/>
                </a:cubicBezTo>
                <a:cubicBezTo>
                  <a:pt x="240" y="720"/>
                  <a:pt x="240" y="720"/>
                  <a:pt x="240" y="720"/>
                </a:cubicBezTo>
                <a:lnTo>
                  <a:pt x="240" y="768"/>
                </a:lnTo>
                <a:close/>
                <a:moveTo>
                  <a:pt x="240" y="1248"/>
                </a:moveTo>
                <a:cubicBezTo>
                  <a:pt x="192" y="1248"/>
                  <a:pt x="192" y="1248"/>
                  <a:pt x="192" y="1248"/>
                </a:cubicBezTo>
                <a:cubicBezTo>
                  <a:pt x="192" y="1200"/>
                  <a:pt x="192" y="1200"/>
                  <a:pt x="192" y="1200"/>
                </a:cubicBezTo>
                <a:cubicBezTo>
                  <a:pt x="240" y="1200"/>
                  <a:pt x="240" y="1200"/>
                  <a:pt x="240" y="1200"/>
                </a:cubicBezTo>
                <a:lnTo>
                  <a:pt x="240" y="1248"/>
                </a:lnTo>
                <a:close/>
                <a:moveTo>
                  <a:pt x="1296" y="432"/>
                </a:moveTo>
                <a:cubicBezTo>
                  <a:pt x="1248" y="432"/>
                  <a:pt x="1248" y="432"/>
                  <a:pt x="1248" y="432"/>
                </a:cubicBezTo>
                <a:cubicBezTo>
                  <a:pt x="1248" y="384"/>
                  <a:pt x="1248" y="384"/>
                  <a:pt x="1248" y="384"/>
                </a:cubicBezTo>
                <a:cubicBezTo>
                  <a:pt x="1296" y="384"/>
                  <a:pt x="1296" y="384"/>
                  <a:pt x="1296" y="384"/>
                </a:cubicBezTo>
                <a:lnTo>
                  <a:pt x="1296" y="432"/>
                </a:lnTo>
                <a:close/>
                <a:moveTo>
                  <a:pt x="1200" y="432"/>
                </a:moveTo>
                <a:cubicBezTo>
                  <a:pt x="1152" y="432"/>
                  <a:pt x="1152" y="432"/>
                  <a:pt x="1152" y="432"/>
                </a:cubicBezTo>
                <a:cubicBezTo>
                  <a:pt x="1152" y="384"/>
                  <a:pt x="1152" y="384"/>
                  <a:pt x="1152" y="384"/>
                </a:cubicBezTo>
                <a:cubicBezTo>
                  <a:pt x="1200" y="384"/>
                  <a:pt x="1200" y="384"/>
                  <a:pt x="1200" y="384"/>
                </a:cubicBezTo>
                <a:lnTo>
                  <a:pt x="1200" y="432"/>
                </a:lnTo>
                <a:close/>
                <a:moveTo>
                  <a:pt x="1104" y="432"/>
                </a:moveTo>
                <a:cubicBezTo>
                  <a:pt x="1056" y="432"/>
                  <a:pt x="1056" y="432"/>
                  <a:pt x="1056" y="432"/>
                </a:cubicBezTo>
                <a:cubicBezTo>
                  <a:pt x="1056" y="384"/>
                  <a:pt x="1056" y="384"/>
                  <a:pt x="1056" y="384"/>
                </a:cubicBezTo>
                <a:cubicBezTo>
                  <a:pt x="1104" y="384"/>
                  <a:pt x="1104" y="384"/>
                  <a:pt x="1104" y="384"/>
                </a:cubicBezTo>
                <a:lnTo>
                  <a:pt x="1104" y="432"/>
                </a:lnTo>
                <a:close/>
                <a:moveTo>
                  <a:pt x="432" y="1200"/>
                </a:moveTo>
                <a:cubicBezTo>
                  <a:pt x="384" y="1200"/>
                  <a:pt x="384" y="1200"/>
                  <a:pt x="384" y="1200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432" y="1152"/>
                  <a:pt x="432" y="1152"/>
                  <a:pt x="432" y="1152"/>
                </a:cubicBezTo>
                <a:lnTo>
                  <a:pt x="432" y="1200"/>
                </a:lnTo>
                <a:close/>
                <a:moveTo>
                  <a:pt x="432" y="1104"/>
                </a:moveTo>
                <a:cubicBezTo>
                  <a:pt x="384" y="1104"/>
                  <a:pt x="384" y="1104"/>
                  <a:pt x="384" y="1104"/>
                </a:cubicBezTo>
                <a:cubicBezTo>
                  <a:pt x="384" y="1056"/>
                  <a:pt x="384" y="1056"/>
                  <a:pt x="384" y="1056"/>
                </a:cubicBezTo>
                <a:cubicBezTo>
                  <a:pt x="432" y="1056"/>
                  <a:pt x="432" y="1056"/>
                  <a:pt x="432" y="1056"/>
                </a:cubicBezTo>
                <a:lnTo>
                  <a:pt x="432" y="1104"/>
                </a:lnTo>
                <a:close/>
                <a:moveTo>
                  <a:pt x="432" y="1008"/>
                </a:moveTo>
                <a:cubicBezTo>
                  <a:pt x="384" y="1008"/>
                  <a:pt x="384" y="1008"/>
                  <a:pt x="384" y="1008"/>
                </a:cubicBezTo>
                <a:cubicBezTo>
                  <a:pt x="384" y="960"/>
                  <a:pt x="384" y="960"/>
                  <a:pt x="384" y="960"/>
                </a:cubicBezTo>
                <a:cubicBezTo>
                  <a:pt x="432" y="960"/>
                  <a:pt x="432" y="960"/>
                  <a:pt x="432" y="960"/>
                </a:cubicBezTo>
                <a:lnTo>
                  <a:pt x="432" y="1008"/>
                </a:lnTo>
                <a:close/>
                <a:moveTo>
                  <a:pt x="432" y="912"/>
                </a:moveTo>
                <a:cubicBezTo>
                  <a:pt x="384" y="912"/>
                  <a:pt x="384" y="912"/>
                  <a:pt x="384" y="912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32" y="864"/>
                  <a:pt x="432" y="864"/>
                  <a:pt x="432" y="864"/>
                </a:cubicBezTo>
                <a:lnTo>
                  <a:pt x="432" y="912"/>
                </a:lnTo>
                <a:close/>
                <a:moveTo>
                  <a:pt x="528" y="912"/>
                </a:moveTo>
                <a:cubicBezTo>
                  <a:pt x="480" y="912"/>
                  <a:pt x="480" y="912"/>
                  <a:pt x="480" y="912"/>
                </a:cubicBezTo>
                <a:cubicBezTo>
                  <a:pt x="480" y="864"/>
                  <a:pt x="480" y="864"/>
                  <a:pt x="480" y="864"/>
                </a:cubicBezTo>
                <a:cubicBezTo>
                  <a:pt x="528" y="864"/>
                  <a:pt x="528" y="864"/>
                  <a:pt x="528" y="864"/>
                </a:cubicBezTo>
                <a:lnTo>
                  <a:pt x="528" y="912"/>
                </a:lnTo>
                <a:close/>
                <a:moveTo>
                  <a:pt x="528" y="1008"/>
                </a:moveTo>
                <a:cubicBezTo>
                  <a:pt x="480" y="1008"/>
                  <a:pt x="480" y="1008"/>
                  <a:pt x="480" y="1008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528" y="960"/>
                  <a:pt x="528" y="960"/>
                  <a:pt x="528" y="960"/>
                </a:cubicBezTo>
                <a:lnTo>
                  <a:pt x="528" y="1008"/>
                </a:lnTo>
                <a:close/>
                <a:moveTo>
                  <a:pt x="528" y="1200"/>
                </a:moveTo>
                <a:cubicBezTo>
                  <a:pt x="480" y="1200"/>
                  <a:pt x="480" y="1200"/>
                  <a:pt x="480" y="1200"/>
                </a:cubicBezTo>
                <a:cubicBezTo>
                  <a:pt x="480" y="1152"/>
                  <a:pt x="480" y="1152"/>
                  <a:pt x="480" y="1152"/>
                </a:cubicBezTo>
                <a:cubicBezTo>
                  <a:pt x="528" y="1152"/>
                  <a:pt x="528" y="1152"/>
                  <a:pt x="528" y="1152"/>
                </a:cubicBezTo>
                <a:lnTo>
                  <a:pt x="528" y="1200"/>
                </a:lnTo>
                <a:close/>
                <a:moveTo>
                  <a:pt x="528" y="1104"/>
                </a:moveTo>
                <a:cubicBezTo>
                  <a:pt x="480" y="1104"/>
                  <a:pt x="480" y="1104"/>
                  <a:pt x="480" y="1104"/>
                </a:cubicBezTo>
                <a:cubicBezTo>
                  <a:pt x="480" y="1056"/>
                  <a:pt x="480" y="1056"/>
                  <a:pt x="480" y="1056"/>
                </a:cubicBezTo>
                <a:cubicBezTo>
                  <a:pt x="528" y="1056"/>
                  <a:pt x="528" y="1056"/>
                  <a:pt x="528" y="1056"/>
                </a:cubicBezTo>
                <a:lnTo>
                  <a:pt x="528" y="1104"/>
                </a:lnTo>
                <a:close/>
                <a:moveTo>
                  <a:pt x="624" y="1200"/>
                </a:moveTo>
                <a:cubicBezTo>
                  <a:pt x="576" y="1200"/>
                  <a:pt x="576" y="1200"/>
                  <a:pt x="576" y="1200"/>
                </a:cubicBezTo>
                <a:cubicBezTo>
                  <a:pt x="576" y="1152"/>
                  <a:pt x="576" y="1152"/>
                  <a:pt x="576" y="1152"/>
                </a:cubicBezTo>
                <a:cubicBezTo>
                  <a:pt x="624" y="1152"/>
                  <a:pt x="624" y="1152"/>
                  <a:pt x="624" y="1152"/>
                </a:cubicBezTo>
                <a:lnTo>
                  <a:pt x="624" y="1200"/>
                </a:lnTo>
                <a:close/>
                <a:moveTo>
                  <a:pt x="624" y="1008"/>
                </a:moveTo>
                <a:cubicBezTo>
                  <a:pt x="576" y="1008"/>
                  <a:pt x="576" y="1008"/>
                  <a:pt x="576" y="1008"/>
                </a:cubicBezTo>
                <a:cubicBezTo>
                  <a:pt x="576" y="960"/>
                  <a:pt x="576" y="960"/>
                  <a:pt x="576" y="960"/>
                </a:cubicBezTo>
                <a:cubicBezTo>
                  <a:pt x="624" y="960"/>
                  <a:pt x="624" y="960"/>
                  <a:pt x="624" y="960"/>
                </a:cubicBezTo>
                <a:lnTo>
                  <a:pt x="624" y="1008"/>
                </a:lnTo>
                <a:close/>
                <a:moveTo>
                  <a:pt x="624" y="912"/>
                </a:moveTo>
                <a:cubicBezTo>
                  <a:pt x="576" y="912"/>
                  <a:pt x="576" y="912"/>
                  <a:pt x="576" y="912"/>
                </a:cubicBezTo>
                <a:cubicBezTo>
                  <a:pt x="576" y="864"/>
                  <a:pt x="576" y="864"/>
                  <a:pt x="576" y="864"/>
                </a:cubicBezTo>
                <a:cubicBezTo>
                  <a:pt x="624" y="864"/>
                  <a:pt x="624" y="864"/>
                  <a:pt x="624" y="864"/>
                </a:cubicBezTo>
                <a:lnTo>
                  <a:pt x="624" y="912"/>
                </a:lnTo>
                <a:close/>
                <a:moveTo>
                  <a:pt x="624" y="1104"/>
                </a:moveTo>
                <a:cubicBezTo>
                  <a:pt x="576" y="1104"/>
                  <a:pt x="576" y="1104"/>
                  <a:pt x="576" y="1104"/>
                </a:cubicBezTo>
                <a:cubicBezTo>
                  <a:pt x="576" y="1056"/>
                  <a:pt x="576" y="1056"/>
                  <a:pt x="576" y="1056"/>
                </a:cubicBezTo>
                <a:cubicBezTo>
                  <a:pt x="624" y="1056"/>
                  <a:pt x="624" y="1056"/>
                  <a:pt x="624" y="1056"/>
                </a:cubicBezTo>
                <a:lnTo>
                  <a:pt x="624" y="1104"/>
                </a:lnTo>
                <a:close/>
                <a:moveTo>
                  <a:pt x="912" y="1200"/>
                </a:moveTo>
                <a:cubicBezTo>
                  <a:pt x="864" y="1200"/>
                  <a:pt x="864" y="1200"/>
                  <a:pt x="864" y="1200"/>
                </a:cubicBezTo>
                <a:cubicBezTo>
                  <a:pt x="864" y="1152"/>
                  <a:pt x="864" y="1152"/>
                  <a:pt x="864" y="1152"/>
                </a:cubicBezTo>
                <a:cubicBezTo>
                  <a:pt x="912" y="1152"/>
                  <a:pt x="912" y="1152"/>
                  <a:pt x="912" y="1152"/>
                </a:cubicBezTo>
                <a:lnTo>
                  <a:pt x="912" y="1200"/>
                </a:lnTo>
                <a:close/>
                <a:moveTo>
                  <a:pt x="768" y="1152"/>
                </a:moveTo>
                <a:cubicBezTo>
                  <a:pt x="816" y="1152"/>
                  <a:pt x="816" y="1152"/>
                  <a:pt x="816" y="1152"/>
                </a:cubicBezTo>
                <a:cubicBezTo>
                  <a:pt x="816" y="1200"/>
                  <a:pt x="816" y="1200"/>
                  <a:pt x="816" y="1200"/>
                </a:cubicBezTo>
                <a:cubicBezTo>
                  <a:pt x="768" y="1200"/>
                  <a:pt x="768" y="1200"/>
                  <a:pt x="768" y="1200"/>
                </a:cubicBezTo>
                <a:lnTo>
                  <a:pt x="768" y="1152"/>
                </a:lnTo>
                <a:close/>
                <a:moveTo>
                  <a:pt x="1008" y="1200"/>
                </a:moveTo>
                <a:cubicBezTo>
                  <a:pt x="960" y="1200"/>
                  <a:pt x="960" y="1200"/>
                  <a:pt x="960" y="1200"/>
                </a:cubicBezTo>
                <a:cubicBezTo>
                  <a:pt x="960" y="1152"/>
                  <a:pt x="960" y="1152"/>
                  <a:pt x="960" y="1152"/>
                </a:cubicBezTo>
                <a:cubicBezTo>
                  <a:pt x="1008" y="1152"/>
                  <a:pt x="1008" y="1152"/>
                  <a:pt x="1008" y="1152"/>
                </a:cubicBezTo>
                <a:lnTo>
                  <a:pt x="1008" y="1200"/>
                </a:lnTo>
                <a:close/>
                <a:moveTo>
                  <a:pt x="912" y="1104"/>
                </a:moveTo>
                <a:cubicBezTo>
                  <a:pt x="864" y="1104"/>
                  <a:pt x="864" y="1104"/>
                  <a:pt x="864" y="1104"/>
                </a:cubicBezTo>
                <a:cubicBezTo>
                  <a:pt x="864" y="1056"/>
                  <a:pt x="864" y="1056"/>
                  <a:pt x="864" y="1056"/>
                </a:cubicBezTo>
                <a:cubicBezTo>
                  <a:pt x="912" y="1056"/>
                  <a:pt x="912" y="1056"/>
                  <a:pt x="912" y="1056"/>
                </a:cubicBezTo>
                <a:lnTo>
                  <a:pt x="912" y="1104"/>
                </a:lnTo>
                <a:close/>
                <a:moveTo>
                  <a:pt x="768" y="1056"/>
                </a:moveTo>
                <a:cubicBezTo>
                  <a:pt x="816" y="1056"/>
                  <a:pt x="816" y="1056"/>
                  <a:pt x="816" y="1056"/>
                </a:cubicBezTo>
                <a:cubicBezTo>
                  <a:pt x="816" y="1104"/>
                  <a:pt x="816" y="1104"/>
                  <a:pt x="816" y="1104"/>
                </a:cubicBezTo>
                <a:cubicBezTo>
                  <a:pt x="768" y="1104"/>
                  <a:pt x="768" y="1104"/>
                  <a:pt x="768" y="1104"/>
                </a:cubicBezTo>
                <a:lnTo>
                  <a:pt x="768" y="1056"/>
                </a:lnTo>
                <a:close/>
                <a:moveTo>
                  <a:pt x="1008" y="1104"/>
                </a:moveTo>
                <a:cubicBezTo>
                  <a:pt x="960" y="1104"/>
                  <a:pt x="960" y="1104"/>
                  <a:pt x="960" y="1104"/>
                </a:cubicBezTo>
                <a:cubicBezTo>
                  <a:pt x="960" y="1056"/>
                  <a:pt x="960" y="1056"/>
                  <a:pt x="960" y="1056"/>
                </a:cubicBezTo>
                <a:cubicBezTo>
                  <a:pt x="1008" y="1056"/>
                  <a:pt x="1008" y="1056"/>
                  <a:pt x="1008" y="1056"/>
                </a:cubicBezTo>
                <a:lnTo>
                  <a:pt x="1008" y="1104"/>
                </a:lnTo>
                <a:close/>
                <a:moveTo>
                  <a:pt x="1008" y="1008"/>
                </a:moveTo>
                <a:cubicBezTo>
                  <a:pt x="960" y="1008"/>
                  <a:pt x="960" y="1008"/>
                  <a:pt x="960" y="1008"/>
                </a:cubicBezTo>
                <a:cubicBezTo>
                  <a:pt x="960" y="960"/>
                  <a:pt x="960" y="960"/>
                  <a:pt x="960" y="960"/>
                </a:cubicBezTo>
                <a:cubicBezTo>
                  <a:pt x="1008" y="960"/>
                  <a:pt x="1008" y="960"/>
                  <a:pt x="1008" y="960"/>
                </a:cubicBezTo>
                <a:lnTo>
                  <a:pt x="1008" y="1008"/>
                </a:lnTo>
                <a:close/>
                <a:moveTo>
                  <a:pt x="768" y="960"/>
                </a:moveTo>
                <a:cubicBezTo>
                  <a:pt x="816" y="960"/>
                  <a:pt x="816" y="960"/>
                  <a:pt x="816" y="960"/>
                </a:cubicBezTo>
                <a:cubicBezTo>
                  <a:pt x="816" y="1008"/>
                  <a:pt x="816" y="1008"/>
                  <a:pt x="816" y="1008"/>
                </a:cubicBezTo>
                <a:cubicBezTo>
                  <a:pt x="768" y="1008"/>
                  <a:pt x="768" y="1008"/>
                  <a:pt x="768" y="1008"/>
                </a:cubicBezTo>
                <a:lnTo>
                  <a:pt x="768" y="960"/>
                </a:lnTo>
                <a:close/>
                <a:moveTo>
                  <a:pt x="912" y="1008"/>
                </a:moveTo>
                <a:cubicBezTo>
                  <a:pt x="864" y="1008"/>
                  <a:pt x="864" y="1008"/>
                  <a:pt x="864" y="1008"/>
                </a:cubicBezTo>
                <a:cubicBezTo>
                  <a:pt x="864" y="960"/>
                  <a:pt x="864" y="960"/>
                  <a:pt x="864" y="960"/>
                </a:cubicBezTo>
                <a:cubicBezTo>
                  <a:pt x="912" y="960"/>
                  <a:pt x="912" y="960"/>
                  <a:pt x="912" y="960"/>
                </a:cubicBezTo>
                <a:lnTo>
                  <a:pt x="912" y="1008"/>
                </a:lnTo>
                <a:close/>
                <a:moveTo>
                  <a:pt x="768" y="864"/>
                </a:moveTo>
                <a:cubicBezTo>
                  <a:pt x="816" y="864"/>
                  <a:pt x="816" y="864"/>
                  <a:pt x="816" y="864"/>
                </a:cubicBezTo>
                <a:cubicBezTo>
                  <a:pt x="816" y="912"/>
                  <a:pt x="816" y="912"/>
                  <a:pt x="816" y="912"/>
                </a:cubicBezTo>
                <a:cubicBezTo>
                  <a:pt x="768" y="912"/>
                  <a:pt x="768" y="912"/>
                  <a:pt x="768" y="912"/>
                </a:cubicBezTo>
                <a:lnTo>
                  <a:pt x="768" y="864"/>
                </a:lnTo>
                <a:close/>
                <a:moveTo>
                  <a:pt x="1008" y="912"/>
                </a:moveTo>
                <a:cubicBezTo>
                  <a:pt x="960" y="912"/>
                  <a:pt x="960" y="912"/>
                  <a:pt x="960" y="912"/>
                </a:cubicBezTo>
                <a:cubicBezTo>
                  <a:pt x="960" y="864"/>
                  <a:pt x="960" y="864"/>
                  <a:pt x="960" y="864"/>
                </a:cubicBezTo>
                <a:cubicBezTo>
                  <a:pt x="1008" y="864"/>
                  <a:pt x="1008" y="864"/>
                  <a:pt x="1008" y="864"/>
                </a:cubicBezTo>
                <a:lnTo>
                  <a:pt x="1008" y="912"/>
                </a:lnTo>
                <a:close/>
                <a:moveTo>
                  <a:pt x="912" y="912"/>
                </a:moveTo>
                <a:cubicBezTo>
                  <a:pt x="864" y="912"/>
                  <a:pt x="864" y="912"/>
                  <a:pt x="864" y="912"/>
                </a:cubicBezTo>
                <a:cubicBezTo>
                  <a:pt x="864" y="864"/>
                  <a:pt x="864" y="864"/>
                  <a:pt x="864" y="864"/>
                </a:cubicBezTo>
                <a:cubicBezTo>
                  <a:pt x="912" y="864"/>
                  <a:pt x="912" y="864"/>
                  <a:pt x="912" y="864"/>
                </a:cubicBezTo>
                <a:lnTo>
                  <a:pt x="912" y="912"/>
                </a:lnTo>
                <a:close/>
                <a:moveTo>
                  <a:pt x="1008" y="816"/>
                </a:moveTo>
                <a:cubicBezTo>
                  <a:pt x="960" y="816"/>
                  <a:pt x="960" y="816"/>
                  <a:pt x="960" y="816"/>
                </a:cubicBezTo>
                <a:cubicBezTo>
                  <a:pt x="960" y="768"/>
                  <a:pt x="960" y="768"/>
                  <a:pt x="960" y="768"/>
                </a:cubicBezTo>
                <a:cubicBezTo>
                  <a:pt x="1008" y="768"/>
                  <a:pt x="1008" y="768"/>
                  <a:pt x="1008" y="768"/>
                </a:cubicBezTo>
                <a:lnTo>
                  <a:pt x="1008" y="816"/>
                </a:lnTo>
                <a:close/>
                <a:moveTo>
                  <a:pt x="912" y="816"/>
                </a:moveTo>
                <a:cubicBezTo>
                  <a:pt x="864" y="816"/>
                  <a:pt x="864" y="816"/>
                  <a:pt x="864" y="816"/>
                </a:cubicBezTo>
                <a:cubicBezTo>
                  <a:pt x="864" y="768"/>
                  <a:pt x="864" y="768"/>
                  <a:pt x="864" y="768"/>
                </a:cubicBezTo>
                <a:cubicBezTo>
                  <a:pt x="912" y="768"/>
                  <a:pt x="912" y="768"/>
                  <a:pt x="912" y="768"/>
                </a:cubicBezTo>
                <a:lnTo>
                  <a:pt x="912" y="816"/>
                </a:lnTo>
                <a:close/>
                <a:moveTo>
                  <a:pt x="768" y="768"/>
                </a:moveTo>
                <a:cubicBezTo>
                  <a:pt x="816" y="768"/>
                  <a:pt x="816" y="768"/>
                  <a:pt x="816" y="768"/>
                </a:cubicBezTo>
                <a:cubicBezTo>
                  <a:pt x="816" y="816"/>
                  <a:pt x="816" y="816"/>
                  <a:pt x="816" y="816"/>
                </a:cubicBezTo>
                <a:cubicBezTo>
                  <a:pt x="768" y="816"/>
                  <a:pt x="768" y="816"/>
                  <a:pt x="768" y="816"/>
                </a:cubicBezTo>
                <a:lnTo>
                  <a:pt x="768" y="768"/>
                </a:lnTo>
                <a:close/>
                <a:moveTo>
                  <a:pt x="912" y="720"/>
                </a:moveTo>
                <a:cubicBezTo>
                  <a:pt x="864" y="720"/>
                  <a:pt x="864" y="720"/>
                  <a:pt x="864" y="720"/>
                </a:cubicBezTo>
                <a:cubicBezTo>
                  <a:pt x="864" y="672"/>
                  <a:pt x="864" y="672"/>
                  <a:pt x="864" y="672"/>
                </a:cubicBezTo>
                <a:cubicBezTo>
                  <a:pt x="912" y="672"/>
                  <a:pt x="912" y="672"/>
                  <a:pt x="912" y="672"/>
                </a:cubicBezTo>
                <a:lnTo>
                  <a:pt x="912" y="720"/>
                </a:lnTo>
                <a:close/>
                <a:moveTo>
                  <a:pt x="1008" y="720"/>
                </a:moveTo>
                <a:cubicBezTo>
                  <a:pt x="960" y="720"/>
                  <a:pt x="960" y="720"/>
                  <a:pt x="960" y="720"/>
                </a:cubicBezTo>
                <a:cubicBezTo>
                  <a:pt x="960" y="672"/>
                  <a:pt x="960" y="672"/>
                  <a:pt x="960" y="672"/>
                </a:cubicBezTo>
                <a:cubicBezTo>
                  <a:pt x="1008" y="672"/>
                  <a:pt x="1008" y="672"/>
                  <a:pt x="1008" y="672"/>
                </a:cubicBezTo>
                <a:lnTo>
                  <a:pt x="1008" y="720"/>
                </a:lnTo>
                <a:close/>
                <a:moveTo>
                  <a:pt x="1200" y="528"/>
                </a:moveTo>
                <a:cubicBezTo>
                  <a:pt x="1152" y="528"/>
                  <a:pt x="1152" y="528"/>
                  <a:pt x="1152" y="528"/>
                </a:cubicBezTo>
                <a:cubicBezTo>
                  <a:pt x="1152" y="480"/>
                  <a:pt x="1152" y="480"/>
                  <a:pt x="1152" y="480"/>
                </a:cubicBezTo>
                <a:cubicBezTo>
                  <a:pt x="1200" y="480"/>
                  <a:pt x="1200" y="480"/>
                  <a:pt x="1200" y="480"/>
                </a:cubicBezTo>
                <a:lnTo>
                  <a:pt x="1200" y="528"/>
                </a:lnTo>
                <a:close/>
                <a:moveTo>
                  <a:pt x="1296" y="528"/>
                </a:moveTo>
                <a:cubicBezTo>
                  <a:pt x="1248" y="528"/>
                  <a:pt x="1248" y="528"/>
                  <a:pt x="1248" y="528"/>
                </a:cubicBezTo>
                <a:cubicBezTo>
                  <a:pt x="1248" y="480"/>
                  <a:pt x="1248" y="480"/>
                  <a:pt x="1248" y="480"/>
                </a:cubicBezTo>
                <a:cubicBezTo>
                  <a:pt x="1296" y="480"/>
                  <a:pt x="1296" y="480"/>
                  <a:pt x="1296" y="480"/>
                </a:cubicBezTo>
                <a:lnTo>
                  <a:pt x="1296" y="528"/>
                </a:lnTo>
                <a:close/>
                <a:moveTo>
                  <a:pt x="1296" y="624"/>
                </a:moveTo>
                <a:cubicBezTo>
                  <a:pt x="1248" y="624"/>
                  <a:pt x="1248" y="624"/>
                  <a:pt x="1248" y="624"/>
                </a:cubicBezTo>
                <a:cubicBezTo>
                  <a:pt x="1248" y="576"/>
                  <a:pt x="1248" y="576"/>
                  <a:pt x="1248" y="576"/>
                </a:cubicBezTo>
                <a:cubicBezTo>
                  <a:pt x="1296" y="576"/>
                  <a:pt x="1296" y="576"/>
                  <a:pt x="1296" y="576"/>
                </a:cubicBezTo>
                <a:lnTo>
                  <a:pt x="1296" y="624"/>
                </a:lnTo>
                <a:close/>
                <a:moveTo>
                  <a:pt x="1200" y="624"/>
                </a:moveTo>
                <a:cubicBezTo>
                  <a:pt x="1152" y="624"/>
                  <a:pt x="1152" y="624"/>
                  <a:pt x="1152" y="624"/>
                </a:cubicBezTo>
                <a:cubicBezTo>
                  <a:pt x="1152" y="576"/>
                  <a:pt x="1152" y="576"/>
                  <a:pt x="1152" y="576"/>
                </a:cubicBezTo>
                <a:cubicBezTo>
                  <a:pt x="1200" y="576"/>
                  <a:pt x="1200" y="576"/>
                  <a:pt x="1200" y="576"/>
                </a:cubicBezTo>
                <a:lnTo>
                  <a:pt x="1200" y="624"/>
                </a:lnTo>
                <a:close/>
                <a:moveTo>
                  <a:pt x="1200" y="720"/>
                </a:moveTo>
                <a:cubicBezTo>
                  <a:pt x="1152" y="720"/>
                  <a:pt x="1152" y="720"/>
                  <a:pt x="1152" y="720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200" y="672"/>
                  <a:pt x="1200" y="672"/>
                  <a:pt x="1200" y="672"/>
                </a:cubicBezTo>
                <a:lnTo>
                  <a:pt x="1200" y="720"/>
                </a:lnTo>
                <a:close/>
                <a:moveTo>
                  <a:pt x="1296" y="720"/>
                </a:moveTo>
                <a:cubicBezTo>
                  <a:pt x="1248" y="720"/>
                  <a:pt x="1248" y="720"/>
                  <a:pt x="1248" y="720"/>
                </a:cubicBezTo>
                <a:cubicBezTo>
                  <a:pt x="1248" y="672"/>
                  <a:pt x="1248" y="672"/>
                  <a:pt x="1248" y="672"/>
                </a:cubicBezTo>
                <a:cubicBezTo>
                  <a:pt x="1296" y="672"/>
                  <a:pt x="1296" y="672"/>
                  <a:pt x="1296" y="672"/>
                </a:cubicBezTo>
                <a:lnTo>
                  <a:pt x="1296" y="720"/>
                </a:lnTo>
                <a:close/>
                <a:moveTo>
                  <a:pt x="1296" y="816"/>
                </a:moveTo>
                <a:cubicBezTo>
                  <a:pt x="1248" y="816"/>
                  <a:pt x="1248" y="816"/>
                  <a:pt x="1248" y="816"/>
                </a:cubicBezTo>
                <a:cubicBezTo>
                  <a:pt x="1248" y="768"/>
                  <a:pt x="1248" y="768"/>
                  <a:pt x="1248" y="768"/>
                </a:cubicBezTo>
                <a:cubicBezTo>
                  <a:pt x="1296" y="768"/>
                  <a:pt x="1296" y="768"/>
                  <a:pt x="1296" y="768"/>
                </a:cubicBezTo>
                <a:lnTo>
                  <a:pt x="1296" y="816"/>
                </a:lnTo>
                <a:close/>
                <a:moveTo>
                  <a:pt x="1200" y="816"/>
                </a:moveTo>
                <a:cubicBezTo>
                  <a:pt x="1152" y="816"/>
                  <a:pt x="1152" y="816"/>
                  <a:pt x="1152" y="816"/>
                </a:cubicBezTo>
                <a:cubicBezTo>
                  <a:pt x="1152" y="768"/>
                  <a:pt x="1152" y="768"/>
                  <a:pt x="1152" y="768"/>
                </a:cubicBezTo>
                <a:cubicBezTo>
                  <a:pt x="1200" y="768"/>
                  <a:pt x="1200" y="768"/>
                  <a:pt x="1200" y="768"/>
                </a:cubicBezTo>
                <a:lnTo>
                  <a:pt x="1200" y="816"/>
                </a:lnTo>
                <a:close/>
                <a:moveTo>
                  <a:pt x="1200" y="912"/>
                </a:moveTo>
                <a:cubicBezTo>
                  <a:pt x="1152" y="912"/>
                  <a:pt x="1152" y="912"/>
                  <a:pt x="1152" y="912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200" y="864"/>
                  <a:pt x="1200" y="864"/>
                  <a:pt x="1200" y="864"/>
                </a:cubicBezTo>
                <a:lnTo>
                  <a:pt x="1200" y="912"/>
                </a:lnTo>
                <a:close/>
                <a:moveTo>
                  <a:pt x="1296" y="912"/>
                </a:moveTo>
                <a:cubicBezTo>
                  <a:pt x="1248" y="912"/>
                  <a:pt x="1248" y="912"/>
                  <a:pt x="1248" y="912"/>
                </a:cubicBezTo>
                <a:cubicBezTo>
                  <a:pt x="1248" y="864"/>
                  <a:pt x="1248" y="864"/>
                  <a:pt x="1248" y="864"/>
                </a:cubicBezTo>
                <a:cubicBezTo>
                  <a:pt x="1296" y="864"/>
                  <a:pt x="1296" y="864"/>
                  <a:pt x="1296" y="864"/>
                </a:cubicBezTo>
                <a:lnTo>
                  <a:pt x="1296" y="912"/>
                </a:lnTo>
                <a:close/>
                <a:moveTo>
                  <a:pt x="1296" y="1008"/>
                </a:moveTo>
                <a:cubicBezTo>
                  <a:pt x="1248" y="1008"/>
                  <a:pt x="1248" y="1008"/>
                  <a:pt x="1248" y="1008"/>
                </a:cubicBezTo>
                <a:cubicBezTo>
                  <a:pt x="1248" y="960"/>
                  <a:pt x="1248" y="960"/>
                  <a:pt x="1248" y="960"/>
                </a:cubicBezTo>
                <a:cubicBezTo>
                  <a:pt x="1296" y="960"/>
                  <a:pt x="1296" y="960"/>
                  <a:pt x="1296" y="960"/>
                </a:cubicBezTo>
                <a:lnTo>
                  <a:pt x="1296" y="1008"/>
                </a:lnTo>
                <a:close/>
                <a:moveTo>
                  <a:pt x="1200" y="1008"/>
                </a:moveTo>
                <a:cubicBezTo>
                  <a:pt x="1152" y="1008"/>
                  <a:pt x="1152" y="1008"/>
                  <a:pt x="1152" y="1008"/>
                </a:cubicBezTo>
                <a:cubicBezTo>
                  <a:pt x="1152" y="960"/>
                  <a:pt x="1152" y="960"/>
                  <a:pt x="1152" y="960"/>
                </a:cubicBezTo>
                <a:cubicBezTo>
                  <a:pt x="1200" y="960"/>
                  <a:pt x="1200" y="960"/>
                  <a:pt x="1200" y="960"/>
                </a:cubicBezTo>
                <a:lnTo>
                  <a:pt x="1200" y="10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195663" y="4183380"/>
            <a:ext cx="2172970" cy="2172970"/>
            <a:chOff x="3765084" y="-3208150"/>
            <a:chExt cx="4473575" cy="4473575"/>
          </a:xfrm>
          <a:solidFill>
            <a:schemeClr val="bg1">
              <a:lumMod val="95000"/>
            </a:schemeClr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3765084" y="-3208150"/>
              <a:ext cx="4473575" cy="4473575"/>
            </a:xfrm>
            <a:custGeom>
              <a:avLst/>
              <a:gdLst>
                <a:gd name="T0" fmla="*/ 1392 w 1488"/>
                <a:gd name="T1" fmla="*/ 720 h 1488"/>
                <a:gd name="T2" fmla="*/ 1344 w 1488"/>
                <a:gd name="T3" fmla="*/ 480 h 1488"/>
                <a:gd name="T4" fmla="*/ 1248 w 1488"/>
                <a:gd name="T5" fmla="*/ 384 h 1488"/>
                <a:gd name="T6" fmla="*/ 1200 w 1488"/>
                <a:gd name="T7" fmla="*/ 624 h 1488"/>
                <a:gd name="T8" fmla="*/ 1008 w 1488"/>
                <a:gd name="T9" fmla="*/ 120 h 1488"/>
                <a:gd name="T10" fmla="*/ 960 w 1488"/>
                <a:gd name="T11" fmla="*/ 129 h 1488"/>
                <a:gd name="T12" fmla="*/ 864 w 1488"/>
                <a:gd name="T13" fmla="*/ 0 h 1488"/>
                <a:gd name="T14" fmla="*/ 816 w 1488"/>
                <a:gd name="T15" fmla="*/ 48 h 1488"/>
                <a:gd name="T16" fmla="*/ 624 w 1488"/>
                <a:gd name="T17" fmla="*/ 196 h 1488"/>
                <a:gd name="T18" fmla="*/ 192 w 1488"/>
                <a:gd name="T19" fmla="*/ 384 h 1488"/>
                <a:gd name="T20" fmla="*/ 216 w 1488"/>
                <a:gd name="T21" fmla="*/ 672 h 1488"/>
                <a:gd name="T22" fmla="*/ 192 w 1488"/>
                <a:gd name="T23" fmla="*/ 1085 h 1488"/>
                <a:gd name="T24" fmla="*/ 96 w 1488"/>
                <a:gd name="T25" fmla="*/ 1341 h 1488"/>
                <a:gd name="T26" fmla="*/ 0 w 1488"/>
                <a:gd name="T27" fmla="*/ 1488 h 1488"/>
                <a:gd name="T28" fmla="*/ 1440 w 1488"/>
                <a:gd name="T29" fmla="*/ 1440 h 1488"/>
                <a:gd name="T30" fmla="*/ 144 w 1488"/>
                <a:gd name="T31" fmla="*/ 1341 h 1488"/>
                <a:gd name="T32" fmla="*/ 120 w 1488"/>
                <a:gd name="T33" fmla="*/ 1296 h 1488"/>
                <a:gd name="T34" fmla="*/ 192 w 1488"/>
                <a:gd name="T35" fmla="*/ 1200 h 1488"/>
                <a:gd name="T36" fmla="*/ 1296 w 1488"/>
                <a:gd name="T37" fmla="*/ 528 h 1488"/>
                <a:gd name="T38" fmla="*/ 1248 w 1488"/>
                <a:gd name="T39" fmla="*/ 528 h 1488"/>
                <a:gd name="T40" fmla="*/ 1008 w 1488"/>
                <a:gd name="T41" fmla="*/ 720 h 1488"/>
                <a:gd name="T42" fmla="*/ 672 w 1488"/>
                <a:gd name="T43" fmla="*/ 236 h 1488"/>
                <a:gd name="T44" fmla="*/ 960 w 1488"/>
                <a:gd name="T45" fmla="*/ 624 h 1488"/>
                <a:gd name="T46" fmla="*/ 912 w 1488"/>
                <a:gd name="T47" fmla="*/ 1296 h 1488"/>
                <a:gd name="T48" fmla="*/ 672 w 1488"/>
                <a:gd name="T49" fmla="*/ 1255 h 1488"/>
                <a:gd name="T50" fmla="*/ 96 w 1488"/>
                <a:gd name="T51" fmla="*/ 864 h 1488"/>
                <a:gd name="T52" fmla="*/ 240 w 1488"/>
                <a:gd name="T53" fmla="*/ 1005 h 1488"/>
                <a:gd name="T54" fmla="*/ 192 w 1488"/>
                <a:gd name="T55" fmla="*/ 1005 h 1488"/>
                <a:gd name="T56" fmla="*/ 360 w 1488"/>
                <a:gd name="T57" fmla="*/ 1080 h 1488"/>
                <a:gd name="T58" fmla="*/ 372 w 1488"/>
                <a:gd name="T59" fmla="*/ 793 h 1488"/>
                <a:gd name="T60" fmla="*/ 240 w 1488"/>
                <a:gd name="T61" fmla="*/ 1279 h 1488"/>
                <a:gd name="T62" fmla="*/ 339 w 1488"/>
                <a:gd name="T63" fmla="*/ 1440 h 1488"/>
                <a:gd name="T64" fmla="*/ 384 w 1488"/>
                <a:gd name="T65" fmla="*/ 1185 h 1488"/>
                <a:gd name="T66" fmla="*/ 441 w 1488"/>
                <a:gd name="T67" fmla="*/ 768 h 1488"/>
                <a:gd name="T68" fmla="*/ 432 w 1488"/>
                <a:gd name="T69" fmla="*/ 720 h 1488"/>
                <a:gd name="T70" fmla="*/ 347 w 1488"/>
                <a:gd name="T71" fmla="*/ 745 h 1488"/>
                <a:gd name="T72" fmla="*/ 624 w 1488"/>
                <a:gd name="T73" fmla="*/ 384 h 1488"/>
                <a:gd name="T74" fmla="*/ 552 w 1488"/>
                <a:gd name="T75" fmla="*/ 1344 h 1488"/>
                <a:gd name="T76" fmla="*/ 339 w 1488"/>
                <a:gd name="T77" fmla="*/ 1440 h 1488"/>
                <a:gd name="T78" fmla="*/ 456 w 1488"/>
                <a:gd name="T79" fmla="*/ 1344 h 1488"/>
                <a:gd name="T80" fmla="*/ 552 w 1488"/>
                <a:gd name="T81" fmla="*/ 1392 h 1488"/>
                <a:gd name="T82" fmla="*/ 605 w 1488"/>
                <a:gd name="T83" fmla="*/ 1380 h 1488"/>
                <a:gd name="T84" fmla="*/ 840 w 1488"/>
                <a:gd name="T85" fmla="*/ 1385 h 1488"/>
                <a:gd name="T86" fmla="*/ 984 w 1488"/>
                <a:gd name="T87" fmla="*/ 1385 h 1488"/>
                <a:gd name="T88" fmla="*/ 1218 w 1488"/>
                <a:gd name="T89" fmla="*/ 1379 h 1488"/>
                <a:gd name="T90" fmla="*/ 1368 w 1488"/>
                <a:gd name="T91" fmla="*/ 1440 h 1488"/>
                <a:gd name="T92" fmla="*/ 1056 w 1488"/>
                <a:gd name="T93" fmla="*/ 864 h 1488"/>
                <a:gd name="T94" fmla="*/ 1104 w 1488"/>
                <a:gd name="T95" fmla="*/ 1248 h 1488"/>
                <a:gd name="T96" fmla="*/ 1200 w 1488"/>
                <a:gd name="T97" fmla="*/ 864 h 1488"/>
                <a:gd name="T98" fmla="*/ 1256 w 1488"/>
                <a:gd name="T99" fmla="*/ 1345 h 1488"/>
                <a:gd name="T100" fmla="*/ 1344 w 1488"/>
                <a:gd name="T101" fmla="*/ 1361 h 1488"/>
                <a:gd name="T102" fmla="*/ 1008 w 1488"/>
                <a:gd name="T103" fmla="*/ 1278 h 1488"/>
                <a:gd name="T104" fmla="*/ 960 w 1488"/>
                <a:gd name="T105" fmla="*/ 76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8" h="1488">
                  <a:moveTo>
                    <a:pt x="1440" y="1440"/>
                  </a:moveTo>
                  <a:cubicBezTo>
                    <a:pt x="1440" y="720"/>
                    <a:pt x="1440" y="720"/>
                    <a:pt x="1440" y="720"/>
                  </a:cubicBezTo>
                  <a:cubicBezTo>
                    <a:pt x="1392" y="720"/>
                    <a:pt x="1392" y="720"/>
                    <a:pt x="1392" y="720"/>
                  </a:cubicBezTo>
                  <a:cubicBezTo>
                    <a:pt x="1392" y="624"/>
                    <a:pt x="1392" y="624"/>
                    <a:pt x="1392" y="624"/>
                  </a:cubicBezTo>
                  <a:cubicBezTo>
                    <a:pt x="1344" y="624"/>
                    <a:pt x="1344" y="624"/>
                    <a:pt x="1344" y="624"/>
                  </a:cubicBezTo>
                  <a:cubicBezTo>
                    <a:pt x="1344" y="480"/>
                    <a:pt x="1344" y="480"/>
                    <a:pt x="1344" y="480"/>
                  </a:cubicBezTo>
                  <a:cubicBezTo>
                    <a:pt x="1296" y="480"/>
                    <a:pt x="1296" y="480"/>
                    <a:pt x="1296" y="480"/>
                  </a:cubicBezTo>
                  <a:cubicBezTo>
                    <a:pt x="1296" y="384"/>
                    <a:pt x="1296" y="384"/>
                    <a:pt x="1296" y="384"/>
                  </a:cubicBezTo>
                  <a:cubicBezTo>
                    <a:pt x="1248" y="384"/>
                    <a:pt x="1248" y="384"/>
                    <a:pt x="1248" y="384"/>
                  </a:cubicBezTo>
                  <a:cubicBezTo>
                    <a:pt x="1248" y="480"/>
                    <a:pt x="1248" y="480"/>
                    <a:pt x="1248" y="480"/>
                  </a:cubicBezTo>
                  <a:cubicBezTo>
                    <a:pt x="1200" y="480"/>
                    <a:pt x="1200" y="480"/>
                    <a:pt x="1200" y="480"/>
                  </a:cubicBezTo>
                  <a:cubicBezTo>
                    <a:pt x="1200" y="624"/>
                    <a:pt x="1200" y="624"/>
                    <a:pt x="1200" y="624"/>
                  </a:cubicBezTo>
                  <a:cubicBezTo>
                    <a:pt x="1152" y="624"/>
                    <a:pt x="1152" y="624"/>
                    <a:pt x="1152" y="624"/>
                  </a:cubicBezTo>
                  <a:cubicBezTo>
                    <a:pt x="1152" y="91"/>
                    <a:pt x="1152" y="91"/>
                    <a:pt x="1152" y="91"/>
                  </a:cubicBezTo>
                  <a:cubicBezTo>
                    <a:pt x="1008" y="120"/>
                    <a:pt x="1008" y="120"/>
                    <a:pt x="1008" y="120"/>
                  </a:cubicBezTo>
                  <a:cubicBezTo>
                    <a:pt x="1008" y="48"/>
                    <a:pt x="1008" y="48"/>
                    <a:pt x="1008" y="48"/>
                  </a:cubicBezTo>
                  <a:cubicBezTo>
                    <a:pt x="960" y="48"/>
                    <a:pt x="960" y="48"/>
                    <a:pt x="960" y="48"/>
                  </a:cubicBezTo>
                  <a:cubicBezTo>
                    <a:pt x="960" y="129"/>
                    <a:pt x="960" y="129"/>
                    <a:pt x="960" y="129"/>
                  </a:cubicBezTo>
                  <a:cubicBezTo>
                    <a:pt x="912" y="139"/>
                    <a:pt x="912" y="139"/>
                    <a:pt x="912" y="139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64" y="148"/>
                    <a:pt x="864" y="148"/>
                    <a:pt x="864" y="148"/>
                  </a:cubicBezTo>
                  <a:cubicBezTo>
                    <a:pt x="816" y="158"/>
                    <a:pt x="816" y="158"/>
                    <a:pt x="816" y="158"/>
                  </a:cubicBezTo>
                  <a:cubicBezTo>
                    <a:pt x="816" y="48"/>
                    <a:pt x="816" y="48"/>
                    <a:pt x="816" y="48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168"/>
                    <a:pt x="768" y="168"/>
                    <a:pt x="768" y="168"/>
                  </a:cubicBezTo>
                  <a:cubicBezTo>
                    <a:pt x="624" y="196"/>
                    <a:pt x="624" y="196"/>
                    <a:pt x="624" y="196"/>
                  </a:cubicBezTo>
                  <a:cubicBezTo>
                    <a:pt x="624" y="336"/>
                    <a:pt x="624" y="336"/>
                    <a:pt x="624" y="336"/>
                  </a:cubicBezTo>
                  <a:cubicBezTo>
                    <a:pt x="192" y="336"/>
                    <a:pt x="192" y="336"/>
                    <a:pt x="192" y="336"/>
                  </a:cubicBezTo>
                  <a:cubicBezTo>
                    <a:pt x="192" y="384"/>
                    <a:pt x="192" y="384"/>
                    <a:pt x="192" y="384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32" y="673"/>
                    <a:pt x="224" y="672"/>
                    <a:pt x="216" y="672"/>
                  </a:cubicBezTo>
                  <a:cubicBezTo>
                    <a:pt x="123" y="672"/>
                    <a:pt x="48" y="758"/>
                    <a:pt x="48" y="864"/>
                  </a:cubicBezTo>
                  <a:cubicBezTo>
                    <a:pt x="48" y="961"/>
                    <a:pt x="111" y="1040"/>
                    <a:pt x="192" y="1054"/>
                  </a:cubicBezTo>
                  <a:cubicBezTo>
                    <a:pt x="192" y="1085"/>
                    <a:pt x="192" y="1085"/>
                    <a:pt x="192" y="1085"/>
                  </a:cubicBezTo>
                  <a:cubicBezTo>
                    <a:pt x="172" y="1067"/>
                    <a:pt x="147" y="1056"/>
                    <a:pt x="120" y="1056"/>
                  </a:cubicBezTo>
                  <a:cubicBezTo>
                    <a:pt x="54" y="1056"/>
                    <a:pt x="0" y="1121"/>
                    <a:pt x="0" y="1200"/>
                  </a:cubicBezTo>
                  <a:cubicBezTo>
                    <a:pt x="0" y="1270"/>
                    <a:pt x="41" y="1328"/>
                    <a:pt x="96" y="1341"/>
                  </a:cubicBezTo>
                  <a:cubicBezTo>
                    <a:pt x="96" y="1440"/>
                    <a:pt x="96" y="1440"/>
                    <a:pt x="96" y="1440"/>
                  </a:cubicBezTo>
                  <a:cubicBezTo>
                    <a:pt x="0" y="1440"/>
                    <a:pt x="0" y="1440"/>
                    <a:pt x="0" y="1440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1488" y="1488"/>
                    <a:pt x="1488" y="1488"/>
                    <a:pt x="1488" y="1488"/>
                  </a:cubicBezTo>
                  <a:cubicBezTo>
                    <a:pt x="1488" y="1440"/>
                    <a:pt x="1488" y="1440"/>
                    <a:pt x="1488" y="1440"/>
                  </a:cubicBezTo>
                  <a:lnTo>
                    <a:pt x="1440" y="1440"/>
                  </a:lnTo>
                  <a:close/>
                  <a:moveTo>
                    <a:pt x="192" y="1440"/>
                  </a:moveTo>
                  <a:cubicBezTo>
                    <a:pt x="144" y="1440"/>
                    <a:pt x="144" y="1440"/>
                    <a:pt x="144" y="1440"/>
                  </a:cubicBezTo>
                  <a:cubicBezTo>
                    <a:pt x="144" y="1341"/>
                    <a:pt x="144" y="1341"/>
                    <a:pt x="144" y="1341"/>
                  </a:cubicBezTo>
                  <a:cubicBezTo>
                    <a:pt x="162" y="1337"/>
                    <a:pt x="178" y="1328"/>
                    <a:pt x="192" y="1315"/>
                  </a:cubicBezTo>
                  <a:lnTo>
                    <a:pt x="192" y="1440"/>
                  </a:lnTo>
                  <a:close/>
                  <a:moveTo>
                    <a:pt x="120" y="1296"/>
                  </a:moveTo>
                  <a:cubicBezTo>
                    <a:pt x="80" y="1296"/>
                    <a:pt x="48" y="1253"/>
                    <a:pt x="48" y="1200"/>
                  </a:cubicBezTo>
                  <a:cubicBezTo>
                    <a:pt x="48" y="1147"/>
                    <a:pt x="80" y="1104"/>
                    <a:pt x="120" y="1104"/>
                  </a:cubicBezTo>
                  <a:cubicBezTo>
                    <a:pt x="160" y="1104"/>
                    <a:pt x="192" y="1147"/>
                    <a:pt x="192" y="1200"/>
                  </a:cubicBezTo>
                  <a:cubicBezTo>
                    <a:pt x="192" y="1253"/>
                    <a:pt x="160" y="1296"/>
                    <a:pt x="120" y="1296"/>
                  </a:cubicBezTo>
                  <a:close/>
                  <a:moveTo>
                    <a:pt x="1248" y="528"/>
                  </a:moveTo>
                  <a:cubicBezTo>
                    <a:pt x="1296" y="528"/>
                    <a:pt x="1296" y="528"/>
                    <a:pt x="1296" y="528"/>
                  </a:cubicBezTo>
                  <a:cubicBezTo>
                    <a:pt x="1296" y="624"/>
                    <a:pt x="1296" y="624"/>
                    <a:pt x="1296" y="624"/>
                  </a:cubicBezTo>
                  <a:cubicBezTo>
                    <a:pt x="1248" y="624"/>
                    <a:pt x="1248" y="624"/>
                    <a:pt x="1248" y="624"/>
                  </a:cubicBezTo>
                  <a:lnTo>
                    <a:pt x="1248" y="528"/>
                  </a:lnTo>
                  <a:close/>
                  <a:moveTo>
                    <a:pt x="1344" y="672"/>
                  </a:moveTo>
                  <a:cubicBezTo>
                    <a:pt x="1344" y="720"/>
                    <a:pt x="1344" y="720"/>
                    <a:pt x="1344" y="720"/>
                  </a:cubicBezTo>
                  <a:cubicBezTo>
                    <a:pt x="1008" y="720"/>
                    <a:pt x="1008" y="720"/>
                    <a:pt x="1008" y="720"/>
                  </a:cubicBezTo>
                  <a:cubicBezTo>
                    <a:pt x="1008" y="672"/>
                    <a:pt x="1008" y="672"/>
                    <a:pt x="1008" y="672"/>
                  </a:cubicBezTo>
                  <a:lnTo>
                    <a:pt x="1344" y="672"/>
                  </a:lnTo>
                  <a:close/>
                  <a:moveTo>
                    <a:pt x="672" y="236"/>
                  </a:moveTo>
                  <a:cubicBezTo>
                    <a:pt x="1104" y="149"/>
                    <a:pt x="1104" y="149"/>
                    <a:pt x="1104" y="149"/>
                  </a:cubicBezTo>
                  <a:cubicBezTo>
                    <a:pt x="1104" y="624"/>
                    <a:pt x="1104" y="624"/>
                    <a:pt x="1104" y="624"/>
                  </a:cubicBezTo>
                  <a:cubicBezTo>
                    <a:pt x="960" y="624"/>
                    <a:pt x="960" y="624"/>
                    <a:pt x="960" y="624"/>
                  </a:cubicBezTo>
                  <a:cubicBezTo>
                    <a:pt x="960" y="720"/>
                    <a:pt x="960" y="720"/>
                    <a:pt x="960" y="720"/>
                  </a:cubicBezTo>
                  <a:cubicBezTo>
                    <a:pt x="912" y="720"/>
                    <a:pt x="912" y="720"/>
                    <a:pt x="912" y="720"/>
                  </a:cubicBezTo>
                  <a:cubicBezTo>
                    <a:pt x="912" y="1296"/>
                    <a:pt x="912" y="1296"/>
                    <a:pt x="912" y="1296"/>
                  </a:cubicBezTo>
                  <a:cubicBezTo>
                    <a:pt x="891" y="1296"/>
                    <a:pt x="870" y="1302"/>
                    <a:pt x="852" y="1312"/>
                  </a:cubicBezTo>
                  <a:cubicBezTo>
                    <a:pt x="820" y="1272"/>
                    <a:pt x="772" y="1248"/>
                    <a:pt x="720" y="1248"/>
                  </a:cubicBezTo>
                  <a:cubicBezTo>
                    <a:pt x="703" y="1248"/>
                    <a:pt x="687" y="1250"/>
                    <a:pt x="672" y="1255"/>
                  </a:cubicBezTo>
                  <a:lnTo>
                    <a:pt x="672" y="236"/>
                  </a:lnTo>
                  <a:close/>
                  <a:moveTo>
                    <a:pt x="192" y="1005"/>
                  </a:moveTo>
                  <a:cubicBezTo>
                    <a:pt x="137" y="992"/>
                    <a:pt x="96" y="934"/>
                    <a:pt x="96" y="864"/>
                  </a:cubicBezTo>
                  <a:cubicBezTo>
                    <a:pt x="96" y="785"/>
                    <a:pt x="150" y="720"/>
                    <a:pt x="216" y="720"/>
                  </a:cubicBezTo>
                  <a:cubicBezTo>
                    <a:pt x="282" y="720"/>
                    <a:pt x="336" y="785"/>
                    <a:pt x="336" y="864"/>
                  </a:cubicBezTo>
                  <a:cubicBezTo>
                    <a:pt x="336" y="934"/>
                    <a:pt x="295" y="992"/>
                    <a:pt x="240" y="1005"/>
                  </a:cubicBezTo>
                  <a:cubicBezTo>
                    <a:pt x="240" y="840"/>
                    <a:pt x="240" y="840"/>
                    <a:pt x="240" y="840"/>
                  </a:cubicBezTo>
                  <a:cubicBezTo>
                    <a:pt x="192" y="840"/>
                    <a:pt x="192" y="840"/>
                    <a:pt x="192" y="840"/>
                  </a:cubicBezTo>
                  <a:lnTo>
                    <a:pt x="192" y="1005"/>
                  </a:lnTo>
                  <a:close/>
                  <a:moveTo>
                    <a:pt x="372" y="793"/>
                  </a:moveTo>
                  <a:cubicBezTo>
                    <a:pt x="432" y="800"/>
                    <a:pt x="480" y="861"/>
                    <a:pt x="480" y="936"/>
                  </a:cubicBezTo>
                  <a:cubicBezTo>
                    <a:pt x="480" y="1015"/>
                    <a:pt x="426" y="1080"/>
                    <a:pt x="360" y="1080"/>
                  </a:cubicBezTo>
                  <a:cubicBezTo>
                    <a:pt x="330" y="1080"/>
                    <a:pt x="301" y="1066"/>
                    <a:pt x="279" y="1042"/>
                  </a:cubicBezTo>
                  <a:cubicBezTo>
                    <a:pt x="340" y="1013"/>
                    <a:pt x="384" y="944"/>
                    <a:pt x="384" y="864"/>
                  </a:cubicBezTo>
                  <a:cubicBezTo>
                    <a:pt x="384" y="839"/>
                    <a:pt x="380" y="815"/>
                    <a:pt x="372" y="793"/>
                  </a:cubicBezTo>
                  <a:close/>
                  <a:moveTo>
                    <a:pt x="336" y="1126"/>
                  </a:moveTo>
                  <a:cubicBezTo>
                    <a:pt x="336" y="1167"/>
                    <a:pt x="336" y="1167"/>
                    <a:pt x="336" y="1167"/>
                  </a:cubicBezTo>
                  <a:cubicBezTo>
                    <a:pt x="240" y="1279"/>
                    <a:pt x="240" y="1279"/>
                    <a:pt x="240" y="1279"/>
                  </a:cubicBezTo>
                  <a:cubicBezTo>
                    <a:pt x="240" y="1070"/>
                    <a:pt x="240" y="1070"/>
                    <a:pt x="240" y="1070"/>
                  </a:cubicBezTo>
                  <a:cubicBezTo>
                    <a:pt x="266" y="1100"/>
                    <a:pt x="299" y="1120"/>
                    <a:pt x="336" y="1126"/>
                  </a:cubicBezTo>
                  <a:close/>
                  <a:moveTo>
                    <a:pt x="339" y="1440"/>
                  </a:moveTo>
                  <a:cubicBezTo>
                    <a:pt x="240" y="1440"/>
                    <a:pt x="240" y="1440"/>
                    <a:pt x="240" y="1440"/>
                  </a:cubicBezTo>
                  <a:cubicBezTo>
                    <a:pt x="240" y="1353"/>
                    <a:pt x="240" y="1353"/>
                    <a:pt x="240" y="1353"/>
                  </a:cubicBezTo>
                  <a:cubicBezTo>
                    <a:pt x="384" y="1185"/>
                    <a:pt x="384" y="1185"/>
                    <a:pt x="384" y="1185"/>
                  </a:cubicBezTo>
                  <a:cubicBezTo>
                    <a:pt x="384" y="1126"/>
                    <a:pt x="384" y="1126"/>
                    <a:pt x="384" y="1126"/>
                  </a:cubicBezTo>
                  <a:cubicBezTo>
                    <a:pt x="465" y="1112"/>
                    <a:pt x="528" y="1033"/>
                    <a:pt x="528" y="936"/>
                  </a:cubicBezTo>
                  <a:cubicBezTo>
                    <a:pt x="528" y="864"/>
                    <a:pt x="493" y="801"/>
                    <a:pt x="441" y="768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480" y="720"/>
                    <a:pt x="480" y="720"/>
                    <a:pt x="480" y="720"/>
                  </a:cubicBezTo>
                  <a:cubicBezTo>
                    <a:pt x="432" y="720"/>
                    <a:pt x="432" y="720"/>
                    <a:pt x="432" y="720"/>
                  </a:cubicBezTo>
                  <a:cubicBezTo>
                    <a:pt x="432" y="763"/>
                    <a:pt x="432" y="763"/>
                    <a:pt x="432" y="763"/>
                  </a:cubicBezTo>
                  <a:cubicBezTo>
                    <a:pt x="410" y="751"/>
                    <a:pt x="386" y="744"/>
                    <a:pt x="360" y="744"/>
                  </a:cubicBezTo>
                  <a:cubicBezTo>
                    <a:pt x="356" y="744"/>
                    <a:pt x="352" y="744"/>
                    <a:pt x="347" y="745"/>
                  </a:cubicBezTo>
                  <a:cubicBezTo>
                    <a:pt x="332" y="722"/>
                    <a:pt x="311" y="703"/>
                    <a:pt x="288" y="691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624" y="384"/>
                    <a:pt x="624" y="384"/>
                    <a:pt x="624" y="384"/>
                  </a:cubicBezTo>
                  <a:cubicBezTo>
                    <a:pt x="624" y="1278"/>
                    <a:pt x="624" y="1278"/>
                    <a:pt x="624" y="1278"/>
                  </a:cubicBezTo>
                  <a:cubicBezTo>
                    <a:pt x="600" y="1295"/>
                    <a:pt x="580" y="1318"/>
                    <a:pt x="568" y="1345"/>
                  </a:cubicBezTo>
                  <a:cubicBezTo>
                    <a:pt x="563" y="1345"/>
                    <a:pt x="557" y="1344"/>
                    <a:pt x="552" y="1344"/>
                  </a:cubicBezTo>
                  <a:cubicBezTo>
                    <a:pt x="530" y="1314"/>
                    <a:pt x="494" y="1296"/>
                    <a:pt x="456" y="1296"/>
                  </a:cubicBezTo>
                  <a:cubicBezTo>
                    <a:pt x="390" y="1296"/>
                    <a:pt x="336" y="1350"/>
                    <a:pt x="336" y="1416"/>
                  </a:cubicBezTo>
                  <a:cubicBezTo>
                    <a:pt x="336" y="1424"/>
                    <a:pt x="337" y="1432"/>
                    <a:pt x="339" y="1440"/>
                  </a:cubicBezTo>
                  <a:close/>
                  <a:moveTo>
                    <a:pt x="389" y="1440"/>
                  </a:moveTo>
                  <a:cubicBezTo>
                    <a:pt x="386" y="1432"/>
                    <a:pt x="384" y="1424"/>
                    <a:pt x="384" y="1416"/>
                  </a:cubicBezTo>
                  <a:cubicBezTo>
                    <a:pt x="384" y="1376"/>
                    <a:pt x="416" y="1344"/>
                    <a:pt x="456" y="1344"/>
                  </a:cubicBezTo>
                  <a:cubicBezTo>
                    <a:pt x="482" y="1344"/>
                    <a:pt x="506" y="1358"/>
                    <a:pt x="519" y="1381"/>
                  </a:cubicBezTo>
                  <a:cubicBezTo>
                    <a:pt x="526" y="1394"/>
                    <a:pt x="526" y="1394"/>
                    <a:pt x="526" y="1394"/>
                  </a:cubicBezTo>
                  <a:cubicBezTo>
                    <a:pt x="552" y="1392"/>
                    <a:pt x="552" y="1392"/>
                    <a:pt x="552" y="1392"/>
                  </a:cubicBezTo>
                  <a:cubicBezTo>
                    <a:pt x="559" y="1392"/>
                    <a:pt x="567" y="1393"/>
                    <a:pt x="575" y="1396"/>
                  </a:cubicBezTo>
                  <a:cubicBezTo>
                    <a:pt x="598" y="1404"/>
                    <a:pt x="598" y="1404"/>
                    <a:pt x="598" y="1404"/>
                  </a:cubicBezTo>
                  <a:cubicBezTo>
                    <a:pt x="605" y="1380"/>
                    <a:pt x="605" y="1380"/>
                    <a:pt x="605" y="1380"/>
                  </a:cubicBezTo>
                  <a:cubicBezTo>
                    <a:pt x="621" y="1330"/>
                    <a:pt x="667" y="1296"/>
                    <a:pt x="720" y="1296"/>
                  </a:cubicBezTo>
                  <a:cubicBezTo>
                    <a:pt x="764" y="1296"/>
                    <a:pt x="804" y="1320"/>
                    <a:pt x="825" y="1358"/>
                  </a:cubicBezTo>
                  <a:cubicBezTo>
                    <a:pt x="840" y="1385"/>
                    <a:pt x="840" y="1385"/>
                    <a:pt x="840" y="1385"/>
                  </a:cubicBezTo>
                  <a:cubicBezTo>
                    <a:pt x="863" y="1364"/>
                    <a:pt x="863" y="1364"/>
                    <a:pt x="863" y="1364"/>
                  </a:cubicBezTo>
                  <a:cubicBezTo>
                    <a:pt x="890" y="1338"/>
                    <a:pt x="934" y="1338"/>
                    <a:pt x="961" y="1364"/>
                  </a:cubicBezTo>
                  <a:cubicBezTo>
                    <a:pt x="984" y="1385"/>
                    <a:pt x="984" y="1385"/>
                    <a:pt x="984" y="1385"/>
                  </a:cubicBezTo>
                  <a:cubicBezTo>
                    <a:pt x="999" y="1358"/>
                    <a:pt x="999" y="1358"/>
                    <a:pt x="999" y="1358"/>
                  </a:cubicBezTo>
                  <a:cubicBezTo>
                    <a:pt x="1020" y="1320"/>
                    <a:pt x="1060" y="1296"/>
                    <a:pt x="1104" y="1296"/>
                  </a:cubicBezTo>
                  <a:cubicBezTo>
                    <a:pt x="1156" y="1296"/>
                    <a:pt x="1202" y="1329"/>
                    <a:pt x="1218" y="1379"/>
                  </a:cubicBezTo>
                  <a:cubicBezTo>
                    <a:pt x="1225" y="1400"/>
                    <a:pt x="1225" y="1400"/>
                    <a:pt x="1225" y="1400"/>
                  </a:cubicBezTo>
                  <a:cubicBezTo>
                    <a:pt x="1246" y="1395"/>
                    <a:pt x="1246" y="1395"/>
                    <a:pt x="1246" y="1395"/>
                  </a:cubicBezTo>
                  <a:cubicBezTo>
                    <a:pt x="1294" y="1384"/>
                    <a:pt x="1340" y="1404"/>
                    <a:pt x="1368" y="1440"/>
                  </a:cubicBezTo>
                  <a:lnTo>
                    <a:pt x="389" y="1440"/>
                  </a:lnTo>
                  <a:close/>
                  <a:moveTo>
                    <a:pt x="1056" y="1255"/>
                  </a:moveTo>
                  <a:cubicBezTo>
                    <a:pt x="1056" y="864"/>
                    <a:pt x="1056" y="864"/>
                    <a:pt x="1056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1255"/>
                    <a:pt x="1152" y="1255"/>
                    <a:pt x="1152" y="1255"/>
                  </a:cubicBezTo>
                  <a:cubicBezTo>
                    <a:pt x="1137" y="1250"/>
                    <a:pt x="1121" y="1248"/>
                    <a:pt x="1104" y="1248"/>
                  </a:cubicBezTo>
                  <a:cubicBezTo>
                    <a:pt x="1087" y="1248"/>
                    <a:pt x="1071" y="1251"/>
                    <a:pt x="1056" y="1255"/>
                  </a:cubicBezTo>
                  <a:close/>
                  <a:moveTo>
                    <a:pt x="1200" y="1278"/>
                  </a:moveTo>
                  <a:cubicBezTo>
                    <a:pt x="1200" y="864"/>
                    <a:pt x="1200" y="864"/>
                    <a:pt x="1200" y="864"/>
                  </a:cubicBezTo>
                  <a:cubicBezTo>
                    <a:pt x="1296" y="864"/>
                    <a:pt x="1296" y="864"/>
                    <a:pt x="1296" y="864"/>
                  </a:cubicBezTo>
                  <a:cubicBezTo>
                    <a:pt x="1296" y="1346"/>
                    <a:pt x="1296" y="1346"/>
                    <a:pt x="1296" y="1346"/>
                  </a:cubicBezTo>
                  <a:cubicBezTo>
                    <a:pt x="1283" y="1344"/>
                    <a:pt x="1270" y="1343"/>
                    <a:pt x="1256" y="1345"/>
                  </a:cubicBezTo>
                  <a:cubicBezTo>
                    <a:pt x="1243" y="1318"/>
                    <a:pt x="1224" y="1295"/>
                    <a:pt x="1200" y="1278"/>
                  </a:cubicBezTo>
                  <a:close/>
                  <a:moveTo>
                    <a:pt x="1392" y="1395"/>
                  </a:moveTo>
                  <a:cubicBezTo>
                    <a:pt x="1378" y="1381"/>
                    <a:pt x="1362" y="1369"/>
                    <a:pt x="1344" y="1361"/>
                  </a:cubicBezTo>
                  <a:cubicBezTo>
                    <a:pt x="1344" y="816"/>
                    <a:pt x="1344" y="816"/>
                    <a:pt x="1344" y="816"/>
                  </a:cubicBezTo>
                  <a:cubicBezTo>
                    <a:pt x="1008" y="816"/>
                    <a:pt x="1008" y="816"/>
                    <a:pt x="1008" y="816"/>
                  </a:cubicBezTo>
                  <a:cubicBezTo>
                    <a:pt x="1008" y="1278"/>
                    <a:pt x="1008" y="1278"/>
                    <a:pt x="1008" y="1278"/>
                  </a:cubicBezTo>
                  <a:cubicBezTo>
                    <a:pt x="995" y="1288"/>
                    <a:pt x="982" y="1299"/>
                    <a:pt x="972" y="1312"/>
                  </a:cubicBezTo>
                  <a:cubicBezTo>
                    <a:pt x="968" y="1310"/>
                    <a:pt x="964" y="1308"/>
                    <a:pt x="960" y="1306"/>
                  </a:cubicBezTo>
                  <a:cubicBezTo>
                    <a:pt x="960" y="768"/>
                    <a:pt x="960" y="768"/>
                    <a:pt x="960" y="768"/>
                  </a:cubicBezTo>
                  <a:cubicBezTo>
                    <a:pt x="1392" y="768"/>
                    <a:pt x="1392" y="768"/>
                    <a:pt x="1392" y="768"/>
                  </a:cubicBezTo>
                  <a:lnTo>
                    <a:pt x="1392" y="13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5930434" y="-2341375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5930434" y="-1620650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5930434" y="-898337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5930434" y="-177612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6506697" y="-2341375"/>
              <a:ext cx="433388" cy="576263"/>
            </a:xfrm>
            <a:custGeom>
              <a:avLst/>
              <a:gdLst>
                <a:gd name="T0" fmla="*/ 273 w 273"/>
                <a:gd name="T1" fmla="*/ 0 h 363"/>
                <a:gd name="T2" fmla="*/ 0 w 273"/>
                <a:gd name="T3" fmla="*/ 0 h 363"/>
                <a:gd name="T4" fmla="*/ 0 w 273"/>
                <a:gd name="T5" fmla="*/ 363 h 363"/>
                <a:gd name="T6" fmla="*/ 273 w 273"/>
                <a:gd name="T7" fmla="*/ 363 h 363"/>
                <a:gd name="T8" fmla="*/ 273 w 273"/>
                <a:gd name="T9" fmla="*/ 0 h 363"/>
                <a:gd name="T10" fmla="*/ 182 w 273"/>
                <a:gd name="T11" fmla="*/ 272 h 363"/>
                <a:gd name="T12" fmla="*/ 91 w 273"/>
                <a:gd name="T13" fmla="*/ 272 h 363"/>
                <a:gd name="T14" fmla="*/ 91 w 273"/>
                <a:gd name="T15" fmla="*/ 90 h 363"/>
                <a:gd name="T16" fmla="*/ 182 w 273"/>
                <a:gd name="T17" fmla="*/ 90 h 363"/>
                <a:gd name="T18" fmla="*/ 182 w 273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363">
                  <a:moveTo>
                    <a:pt x="273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3" y="363"/>
                  </a:lnTo>
                  <a:lnTo>
                    <a:pt x="273" y="0"/>
                  </a:lnTo>
                  <a:close/>
                  <a:moveTo>
                    <a:pt x="182" y="272"/>
                  </a:moveTo>
                  <a:lnTo>
                    <a:pt x="91" y="272"/>
                  </a:lnTo>
                  <a:lnTo>
                    <a:pt x="91" y="90"/>
                  </a:lnTo>
                  <a:lnTo>
                    <a:pt x="182" y="90"/>
                  </a:lnTo>
                  <a:lnTo>
                    <a:pt x="182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auto">
            <a:xfrm>
              <a:off x="477473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063659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35258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477473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063659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35258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063659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477473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35258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352584" y="-104280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0" y="6266810"/>
            <a:ext cx="12192000" cy="583586"/>
          </a:xfrm>
          <a:prstGeom prst="rect">
            <a:avLst/>
          </a:prstGeom>
          <a:solidFill>
            <a:srgbClr val="4A7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T투게더" panose="02020603020101020101" pitchFamily="18" charset="-127"/>
                <a:ea typeface="TT투게더" panose="02020603020101020101" pitchFamily="18" charset="-127"/>
              </a:defRPr>
            </a:lvl1pPr>
          </a:lstStyle>
          <a:p>
            <a:fld id="{08EFCC59-D015-48F7-B015-3AA02EDE2B3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02D66D1-ECF7-45C0-9F4E-044137DEAFC9}"/>
              </a:ext>
            </a:extLst>
          </p:cNvPr>
          <p:cNvSpPr>
            <a:spLocks/>
          </p:cNvSpPr>
          <p:nvPr userDrawn="1"/>
        </p:nvSpPr>
        <p:spPr bwMode="auto">
          <a:xfrm>
            <a:off x="179512" y="1"/>
            <a:ext cx="601087" cy="764704"/>
          </a:xfrm>
          <a:custGeom>
            <a:avLst/>
            <a:gdLst>
              <a:gd name="T0" fmla="*/ 566 w 566"/>
              <a:gd name="T1" fmla="*/ 0 h 812"/>
              <a:gd name="T2" fmla="*/ 566 w 566"/>
              <a:gd name="T3" fmla="*/ 529 h 812"/>
              <a:gd name="T4" fmla="*/ 283 w 566"/>
              <a:gd name="T5" fmla="*/ 812 h 812"/>
              <a:gd name="T6" fmla="*/ 0 w 566"/>
              <a:gd name="T7" fmla="*/ 529 h 812"/>
              <a:gd name="T8" fmla="*/ 0 w 566"/>
              <a:gd name="T9" fmla="*/ 0 h 812"/>
              <a:gd name="T10" fmla="*/ 566 w 566"/>
              <a:gd name="T11" fmla="*/ 0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6" h="812">
                <a:moveTo>
                  <a:pt x="566" y="0"/>
                </a:moveTo>
                <a:cubicBezTo>
                  <a:pt x="566" y="529"/>
                  <a:pt x="566" y="529"/>
                  <a:pt x="566" y="529"/>
                </a:cubicBezTo>
                <a:cubicBezTo>
                  <a:pt x="566" y="685"/>
                  <a:pt x="439" y="812"/>
                  <a:pt x="283" y="812"/>
                </a:cubicBezTo>
                <a:cubicBezTo>
                  <a:pt x="126" y="812"/>
                  <a:pt x="0" y="685"/>
                  <a:pt x="0" y="529"/>
                </a:cubicBezTo>
                <a:cubicBezTo>
                  <a:pt x="0" y="0"/>
                  <a:pt x="0" y="0"/>
                  <a:pt x="0" y="0"/>
                </a:cubicBezTo>
                <a:lnTo>
                  <a:pt x="566" y="0"/>
                </a:lnTo>
                <a:close/>
              </a:path>
            </a:pathLst>
          </a:custGeom>
          <a:solidFill>
            <a:srgbClr val="4A78A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833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DDC50-6A52-2074-06DA-64BC25FB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A3471-5B1B-667D-6734-9F7180D12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F5257-07F3-1691-94B9-FF3DA910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7EE34-552D-24D6-1535-421EEDDC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8182E-86F5-E92B-0451-2A3C683F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841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DD9FC-7234-42C2-B9DB-C6DBA5D589FC}" type="datetime1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502CA-C8BD-4A8D-9E7C-FD33264FA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86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B1BA1A-E8D7-4E35-9E2B-269AA85B7912}" type="datetime1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502CA-C8BD-4A8D-9E7C-FD33264FA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262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17FD95-807F-4CD3-80A9-7F5BA8FF97BD}" type="datetime1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502CA-C8BD-4A8D-9E7C-FD33264FA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16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5D823-1C02-4E96-9292-446E9707D403}" type="datetime1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502CA-C8BD-4A8D-9E7C-FD33264FA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6310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2023-01-24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4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D5B4-F874-4DA5-CDD8-3440B391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DB7D43-E5FA-04F8-B8BD-08CFC26B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83110-7607-63ED-4F3C-6CCD6E8EF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0E5DB-6B73-4E42-7528-FBB44FB0A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73BE6-3C0D-CFF9-944C-47CC8E63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5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B72F0-24C3-5D0B-C0E2-E3E364FD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8D2EB-780A-0C70-4C0A-E48AE64D0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CECF7C-8BD6-C25F-E196-4BE8CDAAC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CEB59-9414-B35D-AEC5-AED208F6E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13024D-5B61-C9C3-773E-82915464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7CD8A1-1E75-6D6B-9158-B3852995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90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FEAAC-BD4F-91ED-C3FA-7A87C683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2FCB5-A13F-D96E-119C-A1B5E8D6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40D95C-4FAF-B881-36BB-34D065535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D4CBFA-D49B-B3AA-ED55-47A819E02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FC9697-148B-A8E8-DA60-DF90D2A993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21A423-F1B0-F1E6-FAB2-37C380C5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34D2F0-FB15-D3AF-1931-EBE9B036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90F0E-7E20-55C5-7FAF-9482B4D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0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0CB5B-D6AA-05E7-F192-37C167B3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8CCB63-3D82-1E6A-DB1A-BC932120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5FE1EC-3AF2-6A52-4131-4D64E6E4E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18DC0C-A3FA-0A20-6E45-B45AFCFD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51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7F1910-5942-9C19-FCB7-87684B93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32C389-3F08-86BF-6D59-4200AFEA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615BA7-4F85-D3CC-4EB1-51286A87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7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0BCF5-159F-7ECF-76F2-3ED7679B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04238-560C-D497-9701-45B6D38EC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34D086-4E6F-871F-7F1B-879610CD6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7C533A-0B4D-9123-3A18-01E09152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B2D5C-BD3D-26B1-C38D-9A2E4B10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A4E52-55E8-6543-B59B-16584F49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22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C78BC-3AF5-30DA-84CB-4FE23D66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13EED8-CF80-76EC-25E6-6D9A9C822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AD3A1F-5FF4-C235-81CA-8371A5817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B99DF2-2371-BE12-C5E7-17132742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870C8B-576A-6232-63C6-591AD637F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C63DB-2CCA-3F37-EE71-29D5B102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9F6A00-1B47-3B7C-A2D0-57DA5DA9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81393-F900-3F6A-CF05-7EC293AF4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51AFB-5AF9-A291-4FB7-B8BDDE38F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0464F-A6C8-4D68-9A8F-2C64A00E875D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A0D72-AC65-5BF7-FA7D-86F54669A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6CA07-2F95-662C-DF32-5656D1847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317AF-E763-4C62-9AD1-F0AE94DC4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1">
            <a:extLst>
              <a:ext uri="{FF2B5EF4-FFF2-40B4-BE49-F238E27FC236}">
                <a16:creationId xmlns:a16="http://schemas.microsoft.com/office/drawing/2014/main" id="{91B8C159-5C65-43A2-8E91-86442D28B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205DE4-8E4B-4AF2-B8B2-E5F7FC8E07A5}" type="datetime1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8" name="Freeform 24">
            <a:extLst>
              <a:ext uri="{FF2B5EF4-FFF2-40B4-BE49-F238E27FC236}">
                <a16:creationId xmlns:a16="http://schemas.microsoft.com/office/drawing/2014/main" id="{C581351A-F9C7-451B-B0CB-C476B0B0862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258310" y="4406106"/>
            <a:ext cx="1928556" cy="1929241"/>
          </a:xfrm>
          <a:custGeom>
            <a:avLst/>
            <a:gdLst>
              <a:gd name="T0" fmla="*/ 1248 w 1488"/>
              <a:gd name="T1" fmla="*/ 192 h 1488"/>
              <a:gd name="T2" fmla="*/ 1104 w 1488"/>
              <a:gd name="T3" fmla="*/ 192 h 1488"/>
              <a:gd name="T4" fmla="*/ 912 w 1488"/>
              <a:gd name="T5" fmla="*/ 336 h 1488"/>
              <a:gd name="T6" fmla="*/ 695 w 1488"/>
              <a:gd name="T7" fmla="*/ 96 h 1488"/>
              <a:gd name="T8" fmla="*/ 528 w 1488"/>
              <a:gd name="T9" fmla="*/ 773 h 1488"/>
              <a:gd name="T10" fmla="*/ 384 w 1488"/>
              <a:gd name="T11" fmla="*/ 528 h 1488"/>
              <a:gd name="T12" fmla="*/ 192 w 1488"/>
              <a:gd name="T13" fmla="*/ 432 h 1488"/>
              <a:gd name="T14" fmla="*/ 51 w 1488"/>
              <a:gd name="T15" fmla="*/ 1440 h 1488"/>
              <a:gd name="T16" fmla="*/ 1152 w 1488"/>
              <a:gd name="T17" fmla="*/ 144 h 1488"/>
              <a:gd name="T18" fmla="*/ 1296 w 1488"/>
              <a:gd name="T19" fmla="*/ 288 h 1488"/>
              <a:gd name="T20" fmla="*/ 720 w 1488"/>
              <a:gd name="T21" fmla="*/ 1278 h 1488"/>
              <a:gd name="T22" fmla="*/ 768 w 1488"/>
              <a:gd name="T23" fmla="*/ 336 h 1488"/>
              <a:gd name="T24" fmla="*/ 696 w 1488"/>
              <a:gd name="T25" fmla="*/ 144 h 1488"/>
              <a:gd name="T26" fmla="*/ 672 w 1488"/>
              <a:gd name="T27" fmla="*/ 1306 h 1488"/>
              <a:gd name="T28" fmla="*/ 480 w 1488"/>
              <a:gd name="T29" fmla="*/ 576 h 1488"/>
              <a:gd name="T30" fmla="*/ 144 w 1488"/>
              <a:gd name="T31" fmla="*/ 1298 h 1488"/>
              <a:gd name="T32" fmla="*/ 264 w 1488"/>
              <a:gd name="T33" fmla="*/ 1392 h 1488"/>
              <a:gd name="T34" fmla="*/ 575 w 1488"/>
              <a:gd name="T35" fmla="*/ 1364 h 1488"/>
              <a:gd name="T36" fmla="*/ 958 w 1488"/>
              <a:gd name="T37" fmla="*/ 1395 h 1488"/>
              <a:gd name="T38" fmla="*/ 1272 w 1488"/>
              <a:gd name="T39" fmla="*/ 1114 h 1488"/>
              <a:gd name="T40" fmla="*/ 1135 w 1488"/>
              <a:gd name="T41" fmla="*/ 1440 h 1488"/>
              <a:gd name="T42" fmla="*/ 1176 w 1488"/>
              <a:gd name="T43" fmla="*/ 1104 h 1488"/>
              <a:gd name="T44" fmla="*/ 1200 w 1488"/>
              <a:gd name="T45" fmla="*/ 1440 h 1488"/>
              <a:gd name="T46" fmla="*/ 1368 w 1488"/>
              <a:gd name="T47" fmla="*/ 1104 h 1488"/>
              <a:gd name="T48" fmla="*/ 384 w 1488"/>
              <a:gd name="T49" fmla="*/ 672 h 1488"/>
              <a:gd name="T50" fmla="*/ 240 w 1488"/>
              <a:gd name="T51" fmla="*/ 624 h 1488"/>
              <a:gd name="T52" fmla="*/ 240 w 1488"/>
              <a:gd name="T53" fmla="*/ 1056 h 1488"/>
              <a:gd name="T54" fmla="*/ 192 w 1488"/>
              <a:gd name="T55" fmla="*/ 912 h 1488"/>
              <a:gd name="T56" fmla="*/ 240 w 1488"/>
              <a:gd name="T57" fmla="*/ 864 h 1488"/>
              <a:gd name="T58" fmla="*/ 192 w 1488"/>
              <a:gd name="T59" fmla="*/ 768 h 1488"/>
              <a:gd name="T60" fmla="*/ 240 w 1488"/>
              <a:gd name="T61" fmla="*/ 1200 h 1488"/>
              <a:gd name="T62" fmla="*/ 1200 w 1488"/>
              <a:gd name="T63" fmla="*/ 432 h 1488"/>
              <a:gd name="T64" fmla="*/ 1056 w 1488"/>
              <a:gd name="T65" fmla="*/ 384 h 1488"/>
              <a:gd name="T66" fmla="*/ 432 w 1488"/>
              <a:gd name="T67" fmla="*/ 1200 h 1488"/>
              <a:gd name="T68" fmla="*/ 384 w 1488"/>
              <a:gd name="T69" fmla="*/ 1008 h 1488"/>
              <a:gd name="T70" fmla="*/ 432 w 1488"/>
              <a:gd name="T71" fmla="*/ 864 h 1488"/>
              <a:gd name="T72" fmla="*/ 528 w 1488"/>
              <a:gd name="T73" fmla="*/ 1008 h 1488"/>
              <a:gd name="T74" fmla="*/ 480 w 1488"/>
              <a:gd name="T75" fmla="*/ 1152 h 1488"/>
              <a:gd name="T76" fmla="*/ 528 w 1488"/>
              <a:gd name="T77" fmla="*/ 1104 h 1488"/>
              <a:gd name="T78" fmla="*/ 576 w 1488"/>
              <a:gd name="T79" fmla="*/ 1008 h 1488"/>
              <a:gd name="T80" fmla="*/ 624 w 1488"/>
              <a:gd name="T81" fmla="*/ 864 h 1488"/>
              <a:gd name="T82" fmla="*/ 912 w 1488"/>
              <a:gd name="T83" fmla="*/ 1200 h 1488"/>
              <a:gd name="T84" fmla="*/ 816 w 1488"/>
              <a:gd name="T85" fmla="*/ 1200 h 1488"/>
              <a:gd name="T86" fmla="*/ 1008 w 1488"/>
              <a:gd name="T87" fmla="*/ 1200 h 1488"/>
              <a:gd name="T88" fmla="*/ 816 w 1488"/>
              <a:gd name="T89" fmla="*/ 1056 h 1488"/>
              <a:gd name="T90" fmla="*/ 1008 w 1488"/>
              <a:gd name="T91" fmla="*/ 1056 h 1488"/>
              <a:gd name="T92" fmla="*/ 768 w 1488"/>
              <a:gd name="T93" fmla="*/ 960 h 1488"/>
              <a:gd name="T94" fmla="*/ 864 w 1488"/>
              <a:gd name="T95" fmla="*/ 960 h 1488"/>
              <a:gd name="T96" fmla="*/ 768 w 1488"/>
              <a:gd name="T97" fmla="*/ 864 h 1488"/>
              <a:gd name="T98" fmla="*/ 864 w 1488"/>
              <a:gd name="T99" fmla="*/ 912 h 1488"/>
              <a:gd name="T100" fmla="*/ 1008 w 1488"/>
              <a:gd name="T101" fmla="*/ 768 h 1488"/>
              <a:gd name="T102" fmla="*/ 768 w 1488"/>
              <a:gd name="T103" fmla="*/ 768 h 1488"/>
              <a:gd name="T104" fmla="*/ 864 w 1488"/>
              <a:gd name="T105" fmla="*/ 672 h 1488"/>
              <a:gd name="T106" fmla="*/ 1008 w 1488"/>
              <a:gd name="T107" fmla="*/ 720 h 1488"/>
              <a:gd name="T108" fmla="*/ 1248 w 1488"/>
              <a:gd name="T109" fmla="*/ 528 h 1488"/>
              <a:gd name="T110" fmla="*/ 1296 w 1488"/>
              <a:gd name="T111" fmla="*/ 576 h 1488"/>
              <a:gd name="T112" fmla="*/ 1200 w 1488"/>
              <a:gd name="T113" fmla="*/ 720 h 1488"/>
              <a:gd name="T114" fmla="*/ 1248 w 1488"/>
              <a:gd name="T115" fmla="*/ 672 h 1488"/>
              <a:gd name="T116" fmla="*/ 1296 w 1488"/>
              <a:gd name="T117" fmla="*/ 816 h 1488"/>
              <a:gd name="T118" fmla="*/ 1152 w 1488"/>
              <a:gd name="T119" fmla="*/ 912 h 1488"/>
              <a:gd name="T120" fmla="*/ 1296 w 1488"/>
              <a:gd name="T121" fmla="*/ 864 h 1488"/>
              <a:gd name="T122" fmla="*/ 1200 w 1488"/>
              <a:gd name="T123" fmla="*/ 1008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88" h="1488">
                <a:moveTo>
                  <a:pt x="1392" y="1341"/>
                </a:moveTo>
                <a:cubicBezTo>
                  <a:pt x="1447" y="1328"/>
                  <a:pt x="1488" y="1270"/>
                  <a:pt x="1488" y="1200"/>
                </a:cubicBezTo>
                <a:cubicBezTo>
                  <a:pt x="1488" y="1130"/>
                  <a:pt x="1447" y="1072"/>
                  <a:pt x="1392" y="1059"/>
                </a:cubicBezTo>
                <a:cubicBezTo>
                  <a:pt x="1392" y="288"/>
                  <a:pt x="1392" y="288"/>
                  <a:pt x="1392" y="288"/>
                </a:cubicBezTo>
                <a:cubicBezTo>
                  <a:pt x="1344" y="288"/>
                  <a:pt x="1344" y="288"/>
                  <a:pt x="1344" y="288"/>
                </a:cubicBezTo>
                <a:cubicBezTo>
                  <a:pt x="1344" y="192"/>
                  <a:pt x="1344" y="192"/>
                  <a:pt x="1344" y="192"/>
                </a:cubicBezTo>
                <a:cubicBezTo>
                  <a:pt x="1248" y="192"/>
                  <a:pt x="1248" y="192"/>
                  <a:pt x="1248" y="192"/>
                </a:cubicBezTo>
                <a:cubicBezTo>
                  <a:pt x="1248" y="96"/>
                  <a:pt x="1248" y="96"/>
                  <a:pt x="1248" y="96"/>
                </a:cubicBezTo>
                <a:cubicBezTo>
                  <a:pt x="1199" y="96"/>
                  <a:pt x="1199" y="96"/>
                  <a:pt x="1199" y="96"/>
                </a:cubicBezTo>
                <a:cubicBezTo>
                  <a:pt x="1200" y="0"/>
                  <a:pt x="1200" y="0"/>
                  <a:pt x="1200" y="0"/>
                </a:cubicBezTo>
                <a:cubicBezTo>
                  <a:pt x="1152" y="0"/>
                  <a:pt x="1152" y="0"/>
                  <a:pt x="1152" y="0"/>
                </a:cubicBezTo>
                <a:cubicBezTo>
                  <a:pt x="1151" y="96"/>
                  <a:pt x="1151" y="96"/>
                  <a:pt x="1151" y="96"/>
                </a:cubicBezTo>
                <a:cubicBezTo>
                  <a:pt x="1104" y="96"/>
                  <a:pt x="1104" y="96"/>
                  <a:pt x="1104" y="96"/>
                </a:cubicBezTo>
                <a:cubicBezTo>
                  <a:pt x="1104" y="192"/>
                  <a:pt x="1104" y="192"/>
                  <a:pt x="1104" y="192"/>
                </a:cubicBezTo>
                <a:cubicBezTo>
                  <a:pt x="1008" y="192"/>
                  <a:pt x="1008" y="192"/>
                  <a:pt x="1008" y="192"/>
                </a:cubicBezTo>
                <a:cubicBezTo>
                  <a:pt x="1008" y="288"/>
                  <a:pt x="1008" y="288"/>
                  <a:pt x="1008" y="288"/>
                </a:cubicBezTo>
                <a:cubicBezTo>
                  <a:pt x="960" y="288"/>
                  <a:pt x="960" y="288"/>
                  <a:pt x="960" y="288"/>
                </a:cubicBezTo>
                <a:cubicBezTo>
                  <a:pt x="960" y="496"/>
                  <a:pt x="960" y="496"/>
                  <a:pt x="960" y="496"/>
                </a:cubicBezTo>
                <a:cubicBezTo>
                  <a:pt x="908" y="510"/>
                  <a:pt x="859" y="533"/>
                  <a:pt x="816" y="564"/>
                </a:cubicBezTo>
                <a:cubicBezTo>
                  <a:pt x="816" y="336"/>
                  <a:pt x="816" y="336"/>
                  <a:pt x="816" y="336"/>
                </a:cubicBezTo>
                <a:cubicBezTo>
                  <a:pt x="912" y="336"/>
                  <a:pt x="912" y="336"/>
                  <a:pt x="912" y="336"/>
                </a:cubicBezTo>
                <a:cubicBezTo>
                  <a:pt x="912" y="192"/>
                  <a:pt x="912" y="192"/>
                  <a:pt x="912" y="192"/>
                </a:cubicBezTo>
                <a:cubicBezTo>
                  <a:pt x="792" y="192"/>
                  <a:pt x="792" y="192"/>
                  <a:pt x="792" y="192"/>
                </a:cubicBezTo>
                <a:cubicBezTo>
                  <a:pt x="792" y="96"/>
                  <a:pt x="792" y="96"/>
                  <a:pt x="792" y="96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4" y="0"/>
                  <a:pt x="744" y="0"/>
                  <a:pt x="744" y="0"/>
                </a:cubicBezTo>
                <a:cubicBezTo>
                  <a:pt x="696" y="0"/>
                  <a:pt x="696" y="0"/>
                  <a:pt x="696" y="0"/>
                </a:cubicBezTo>
                <a:cubicBezTo>
                  <a:pt x="695" y="96"/>
                  <a:pt x="695" y="96"/>
                  <a:pt x="695" y="96"/>
                </a:cubicBezTo>
                <a:cubicBezTo>
                  <a:pt x="648" y="96"/>
                  <a:pt x="648" y="96"/>
                  <a:pt x="648" y="96"/>
                </a:cubicBezTo>
                <a:cubicBezTo>
                  <a:pt x="648" y="192"/>
                  <a:pt x="648" y="192"/>
                  <a:pt x="64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624" y="336"/>
                  <a:pt x="624" y="336"/>
                  <a:pt x="624" y="336"/>
                </a:cubicBezTo>
                <a:cubicBezTo>
                  <a:pt x="624" y="797"/>
                  <a:pt x="624" y="797"/>
                  <a:pt x="624" y="797"/>
                </a:cubicBezTo>
                <a:cubicBezTo>
                  <a:pt x="528" y="773"/>
                  <a:pt x="528" y="773"/>
                  <a:pt x="528" y="773"/>
                </a:cubicBezTo>
                <a:cubicBezTo>
                  <a:pt x="528" y="576"/>
                  <a:pt x="528" y="576"/>
                  <a:pt x="528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528"/>
                  <a:pt x="576" y="528"/>
                  <a:pt x="576" y="528"/>
                </a:cubicBezTo>
                <a:cubicBezTo>
                  <a:pt x="432" y="528"/>
                  <a:pt x="432" y="528"/>
                  <a:pt x="432" y="528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84" y="528"/>
                  <a:pt x="384" y="528"/>
                  <a:pt x="384" y="528"/>
                </a:cubicBezTo>
                <a:cubicBezTo>
                  <a:pt x="336" y="528"/>
                  <a:pt x="336" y="528"/>
                  <a:pt x="336" y="528"/>
                </a:cubicBezTo>
                <a:cubicBezTo>
                  <a:pt x="336" y="480"/>
                  <a:pt x="336" y="480"/>
                  <a:pt x="336" y="480"/>
                </a:cubicBezTo>
                <a:cubicBezTo>
                  <a:pt x="288" y="480"/>
                  <a:pt x="288" y="480"/>
                  <a:pt x="288" y="480"/>
                </a:cubicBezTo>
                <a:cubicBezTo>
                  <a:pt x="288" y="528"/>
                  <a:pt x="288" y="528"/>
                  <a:pt x="288" y="528"/>
                </a:cubicBezTo>
                <a:cubicBezTo>
                  <a:pt x="240" y="528"/>
                  <a:pt x="240" y="528"/>
                  <a:pt x="240" y="528"/>
                </a:cubicBezTo>
                <a:cubicBezTo>
                  <a:pt x="240" y="432"/>
                  <a:pt x="240" y="432"/>
                  <a:pt x="240" y="432"/>
                </a:cubicBezTo>
                <a:cubicBezTo>
                  <a:pt x="192" y="432"/>
                  <a:pt x="192" y="432"/>
                  <a:pt x="192" y="432"/>
                </a:cubicBezTo>
                <a:cubicBezTo>
                  <a:pt x="192" y="528"/>
                  <a:pt x="192" y="528"/>
                  <a:pt x="192" y="528"/>
                </a:cubicBezTo>
                <a:cubicBezTo>
                  <a:pt x="48" y="528"/>
                  <a:pt x="48" y="528"/>
                  <a:pt x="48" y="528"/>
                </a:cubicBezTo>
                <a:cubicBezTo>
                  <a:pt x="48" y="576"/>
                  <a:pt x="48" y="576"/>
                  <a:pt x="48" y="576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96" y="1321"/>
                  <a:pt x="96" y="1321"/>
                  <a:pt x="96" y="1321"/>
                </a:cubicBezTo>
                <a:cubicBezTo>
                  <a:pt x="67" y="1343"/>
                  <a:pt x="48" y="1377"/>
                  <a:pt x="48" y="1416"/>
                </a:cubicBezTo>
                <a:cubicBezTo>
                  <a:pt x="48" y="1424"/>
                  <a:pt x="49" y="1432"/>
                  <a:pt x="51" y="1440"/>
                </a:cubicBezTo>
                <a:cubicBezTo>
                  <a:pt x="0" y="1440"/>
                  <a:pt x="0" y="1440"/>
                  <a:pt x="0" y="1440"/>
                </a:cubicBezTo>
                <a:cubicBezTo>
                  <a:pt x="0" y="1488"/>
                  <a:pt x="0" y="1488"/>
                  <a:pt x="0" y="1488"/>
                </a:cubicBezTo>
                <a:cubicBezTo>
                  <a:pt x="1488" y="1488"/>
                  <a:pt x="1488" y="1488"/>
                  <a:pt x="1488" y="1488"/>
                </a:cubicBezTo>
                <a:cubicBezTo>
                  <a:pt x="1488" y="1440"/>
                  <a:pt x="1488" y="1440"/>
                  <a:pt x="1488" y="1440"/>
                </a:cubicBezTo>
                <a:cubicBezTo>
                  <a:pt x="1392" y="1440"/>
                  <a:pt x="1392" y="1440"/>
                  <a:pt x="1392" y="1440"/>
                </a:cubicBezTo>
                <a:lnTo>
                  <a:pt x="1392" y="1341"/>
                </a:lnTo>
                <a:close/>
                <a:moveTo>
                  <a:pt x="1152" y="144"/>
                </a:moveTo>
                <a:cubicBezTo>
                  <a:pt x="1200" y="144"/>
                  <a:pt x="1200" y="144"/>
                  <a:pt x="1200" y="144"/>
                </a:cubicBezTo>
                <a:cubicBezTo>
                  <a:pt x="1200" y="192"/>
                  <a:pt x="1200" y="192"/>
                  <a:pt x="1200" y="192"/>
                </a:cubicBezTo>
                <a:cubicBezTo>
                  <a:pt x="1152" y="192"/>
                  <a:pt x="1152" y="192"/>
                  <a:pt x="1152" y="192"/>
                </a:cubicBezTo>
                <a:lnTo>
                  <a:pt x="1152" y="144"/>
                </a:lnTo>
                <a:close/>
                <a:moveTo>
                  <a:pt x="1056" y="240"/>
                </a:moveTo>
                <a:cubicBezTo>
                  <a:pt x="1296" y="240"/>
                  <a:pt x="1296" y="240"/>
                  <a:pt x="1296" y="240"/>
                </a:cubicBezTo>
                <a:cubicBezTo>
                  <a:pt x="1296" y="288"/>
                  <a:pt x="1296" y="288"/>
                  <a:pt x="1296" y="288"/>
                </a:cubicBezTo>
                <a:cubicBezTo>
                  <a:pt x="1056" y="288"/>
                  <a:pt x="1056" y="288"/>
                  <a:pt x="1056" y="288"/>
                </a:cubicBezTo>
                <a:lnTo>
                  <a:pt x="1056" y="240"/>
                </a:lnTo>
                <a:close/>
                <a:moveTo>
                  <a:pt x="1056" y="529"/>
                </a:moveTo>
                <a:cubicBezTo>
                  <a:pt x="1056" y="1361"/>
                  <a:pt x="1056" y="1361"/>
                  <a:pt x="1056" y="1361"/>
                </a:cubicBezTo>
                <a:cubicBezTo>
                  <a:pt x="1029" y="1348"/>
                  <a:pt x="999" y="1342"/>
                  <a:pt x="968" y="1345"/>
                </a:cubicBezTo>
                <a:cubicBezTo>
                  <a:pt x="941" y="1286"/>
                  <a:pt x="882" y="1248"/>
                  <a:pt x="816" y="1248"/>
                </a:cubicBezTo>
                <a:cubicBezTo>
                  <a:pt x="781" y="1248"/>
                  <a:pt x="748" y="1259"/>
                  <a:pt x="720" y="1278"/>
                </a:cubicBezTo>
                <a:cubicBezTo>
                  <a:pt x="720" y="821"/>
                  <a:pt x="720" y="821"/>
                  <a:pt x="720" y="821"/>
                </a:cubicBezTo>
                <a:cubicBezTo>
                  <a:pt x="690" y="814"/>
                  <a:pt x="690" y="814"/>
                  <a:pt x="690" y="814"/>
                </a:cubicBezTo>
                <a:cubicBezTo>
                  <a:pt x="693" y="807"/>
                  <a:pt x="693" y="807"/>
                  <a:pt x="693" y="807"/>
                </a:cubicBezTo>
                <a:cubicBezTo>
                  <a:pt x="746" y="648"/>
                  <a:pt x="890" y="538"/>
                  <a:pt x="1056" y="529"/>
                </a:cubicBezTo>
                <a:close/>
                <a:moveTo>
                  <a:pt x="672" y="732"/>
                </a:moveTo>
                <a:cubicBezTo>
                  <a:pt x="672" y="336"/>
                  <a:pt x="672" y="336"/>
                  <a:pt x="672" y="336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768" y="603"/>
                  <a:pt x="768" y="603"/>
                  <a:pt x="768" y="603"/>
                </a:cubicBezTo>
                <a:cubicBezTo>
                  <a:pt x="729" y="640"/>
                  <a:pt x="696" y="683"/>
                  <a:pt x="672" y="732"/>
                </a:cubicBezTo>
                <a:close/>
                <a:moveTo>
                  <a:pt x="696" y="144"/>
                </a:moveTo>
                <a:cubicBezTo>
                  <a:pt x="744" y="144"/>
                  <a:pt x="744" y="144"/>
                  <a:pt x="744" y="144"/>
                </a:cubicBezTo>
                <a:cubicBezTo>
                  <a:pt x="744" y="192"/>
                  <a:pt x="744" y="192"/>
                  <a:pt x="744" y="192"/>
                </a:cubicBezTo>
                <a:cubicBezTo>
                  <a:pt x="696" y="192"/>
                  <a:pt x="696" y="192"/>
                  <a:pt x="696" y="192"/>
                </a:cubicBezTo>
                <a:lnTo>
                  <a:pt x="696" y="144"/>
                </a:lnTo>
                <a:close/>
                <a:moveTo>
                  <a:pt x="576" y="288"/>
                </a:moveTo>
                <a:cubicBezTo>
                  <a:pt x="576" y="240"/>
                  <a:pt x="576" y="240"/>
                  <a:pt x="576" y="240"/>
                </a:cubicBezTo>
                <a:cubicBezTo>
                  <a:pt x="864" y="240"/>
                  <a:pt x="864" y="240"/>
                  <a:pt x="864" y="240"/>
                </a:cubicBezTo>
                <a:cubicBezTo>
                  <a:pt x="864" y="288"/>
                  <a:pt x="864" y="288"/>
                  <a:pt x="864" y="288"/>
                </a:cubicBezTo>
                <a:lnTo>
                  <a:pt x="576" y="288"/>
                </a:lnTo>
                <a:close/>
                <a:moveTo>
                  <a:pt x="672" y="859"/>
                </a:moveTo>
                <a:cubicBezTo>
                  <a:pt x="672" y="1306"/>
                  <a:pt x="672" y="1306"/>
                  <a:pt x="672" y="1306"/>
                </a:cubicBezTo>
                <a:cubicBezTo>
                  <a:pt x="638" y="1291"/>
                  <a:pt x="596" y="1293"/>
                  <a:pt x="564" y="1312"/>
                </a:cubicBezTo>
                <a:cubicBezTo>
                  <a:pt x="532" y="1272"/>
                  <a:pt x="484" y="1248"/>
                  <a:pt x="432" y="1248"/>
                </a:cubicBezTo>
                <a:cubicBezTo>
                  <a:pt x="397" y="1248"/>
                  <a:pt x="363" y="1259"/>
                  <a:pt x="336" y="1278"/>
                </a:cubicBezTo>
                <a:cubicBezTo>
                  <a:pt x="336" y="775"/>
                  <a:pt x="336" y="775"/>
                  <a:pt x="336" y="775"/>
                </a:cubicBezTo>
                <a:lnTo>
                  <a:pt x="672" y="859"/>
                </a:lnTo>
                <a:close/>
                <a:moveTo>
                  <a:pt x="144" y="576"/>
                </a:moveTo>
                <a:cubicBezTo>
                  <a:pt x="480" y="576"/>
                  <a:pt x="480" y="576"/>
                  <a:pt x="480" y="576"/>
                </a:cubicBezTo>
                <a:cubicBezTo>
                  <a:pt x="480" y="761"/>
                  <a:pt x="480" y="761"/>
                  <a:pt x="480" y="761"/>
                </a:cubicBezTo>
                <a:cubicBezTo>
                  <a:pt x="288" y="713"/>
                  <a:pt x="288" y="713"/>
                  <a:pt x="288" y="713"/>
                </a:cubicBezTo>
                <a:cubicBezTo>
                  <a:pt x="288" y="1330"/>
                  <a:pt x="288" y="1330"/>
                  <a:pt x="288" y="1330"/>
                </a:cubicBezTo>
                <a:cubicBezTo>
                  <a:pt x="285" y="1335"/>
                  <a:pt x="282" y="1340"/>
                  <a:pt x="280" y="1345"/>
                </a:cubicBezTo>
                <a:cubicBezTo>
                  <a:pt x="275" y="1345"/>
                  <a:pt x="269" y="1344"/>
                  <a:pt x="264" y="1344"/>
                </a:cubicBezTo>
                <a:cubicBezTo>
                  <a:pt x="242" y="1314"/>
                  <a:pt x="206" y="1296"/>
                  <a:pt x="168" y="1296"/>
                </a:cubicBezTo>
                <a:cubicBezTo>
                  <a:pt x="160" y="1296"/>
                  <a:pt x="152" y="1297"/>
                  <a:pt x="144" y="1298"/>
                </a:cubicBezTo>
                <a:lnTo>
                  <a:pt x="144" y="576"/>
                </a:lnTo>
                <a:close/>
                <a:moveTo>
                  <a:pt x="101" y="1440"/>
                </a:moveTo>
                <a:cubicBezTo>
                  <a:pt x="98" y="1432"/>
                  <a:pt x="96" y="1424"/>
                  <a:pt x="96" y="1416"/>
                </a:cubicBezTo>
                <a:cubicBezTo>
                  <a:pt x="96" y="1376"/>
                  <a:pt x="128" y="1344"/>
                  <a:pt x="168" y="1344"/>
                </a:cubicBezTo>
                <a:cubicBezTo>
                  <a:pt x="194" y="1344"/>
                  <a:pt x="218" y="1358"/>
                  <a:pt x="231" y="1381"/>
                </a:cubicBezTo>
                <a:cubicBezTo>
                  <a:pt x="238" y="1394"/>
                  <a:pt x="238" y="1394"/>
                  <a:pt x="238" y="1394"/>
                </a:cubicBezTo>
                <a:cubicBezTo>
                  <a:pt x="264" y="1392"/>
                  <a:pt x="264" y="1392"/>
                  <a:pt x="264" y="1392"/>
                </a:cubicBezTo>
                <a:cubicBezTo>
                  <a:pt x="271" y="1392"/>
                  <a:pt x="279" y="1393"/>
                  <a:pt x="287" y="1396"/>
                </a:cubicBezTo>
                <a:cubicBezTo>
                  <a:pt x="310" y="1404"/>
                  <a:pt x="310" y="1404"/>
                  <a:pt x="310" y="1404"/>
                </a:cubicBezTo>
                <a:cubicBezTo>
                  <a:pt x="317" y="1380"/>
                  <a:pt x="317" y="1380"/>
                  <a:pt x="317" y="1380"/>
                </a:cubicBezTo>
                <a:cubicBezTo>
                  <a:pt x="333" y="1330"/>
                  <a:pt x="379" y="1296"/>
                  <a:pt x="432" y="1296"/>
                </a:cubicBezTo>
                <a:cubicBezTo>
                  <a:pt x="476" y="1296"/>
                  <a:pt x="516" y="1320"/>
                  <a:pt x="537" y="1358"/>
                </a:cubicBezTo>
                <a:cubicBezTo>
                  <a:pt x="552" y="1385"/>
                  <a:pt x="552" y="1385"/>
                  <a:pt x="552" y="1385"/>
                </a:cubicBezTo>
                <a:cubicBezTo>
                  <a:pt x="575" y="1364"/>
                  <a:pt x="575" y="1364"/>
                  <a:pt x="575" y="1364"/>
                </a:cubicBezTo>
                <a:cubicBezTo>
                  <a:pt x="602" y="1338"/>
                  <a:pt x="646" y="1338"/>
                  <a:pt x="673" y="1364"/>
                </a:cubicBezTo>
                <a:cubicBezTo>
                  <a:pt x="696" y="1385"/>
                  <a:pt x="696" y="1385"/>
                  <a:pt x="696" y="1385"/>
                </a:cubicBezTo>
                <a:cubicBezTo>
                  <a:pt x="711" y="1358"/>
                  <a:pt x="711" y="1358"/>
                  <a:pt x="711" y="1358"/>
                </a:cubicBezTo>
                <a:cubicBezTo>
                  <a:pt x="732" y="1320"/>
                  <a:pt x="772" y="1296"/>
                  <a:pt x="816" y="1296"/>
                </a:cubicBezTo>
                <a:cubicBezTo>
                  <a:pt x="868" y="1296"/>
                  <a:pt x="914" y="1329"/>
                  <a:pt x="930" y="1379"/>
                </a:cubicBezTo>
                <a:cubicBezTo>
                  <a:pt x="937" y="1400"/>
                  <a:pt x="937" y="1400"/>
                  <a:pt x="937" y="1400"/>
                </a:cubicBezTo>
                <a:cubicBezTo>
                  <a:pt x="958" y="1395"/>
                  <a:pt x="958" y="1395"/>
                  <a:pt x="958" y="1395"/>
                </a:cubicBezTo>
                <a:cubicBezTo>
                  <a:pt x="1006" y="1384"/>
                  <a:pt x="1052" y="1404"/>
                  <a:pt x="1079" y="1440"/>
                </a:cubicBezTo>
                <a:lnTo>
                  <a:pt x="101" y="1440"/>
                </a:lnTo>
                <a:close/>
                <a:moveTo>
                  <a:pt x="1008" y="486"/>
                </a:moveTo>
                <a:cubicBezTo>
                  <a:pt x="1008" y="336"/>
                  <a:pt x="1008" y="336"/>
                  <a:pt x="1008" y="336"/>
                </a:cubicBezTo>
                <a:cubicBezTo>
                  <a:pt x="1344" y="336"/>
                  <a:pt x="1344" y="336"/>
                  <a:pt x="1344" y="336"/>
                </a:cubicBezTo>
                <a:cubicBezTo>
                  <a:pt x="1344" y="1059"/>
                  <a:pt x="1344" y="1059"/>
                  <a:pt x="1344" y="1059"/>
                </a:cubicBezTo>
                <a:cubicBezTo>
                  <a:pt x="1315" y="1066"/>
                  <a:pt x="1289" y="1086"/>
                  <a:pt x="1272" y="1114"/>
                </a:cubicBezTo>
                <a:cubicBezTo>
                  <a:pt x="1250" y="1079"/>
                  <a:pt x="1215" y="1056"/>
                  <a:pt x="1176" y="1056"/>
                </a:cubicBezTo>
                <a:cubicBezTo>
                  <a:pt x="1149" y="1056"/>
                  <a:pt x="1124" y="1067"/>
                  <a:pt x="1104" y="1085"/>
                </a:cubicBezTo>
                <a:cubicBezTo>
                  <a:pt x="1104" y="480"/>
                  <a:pt x="1104" y="480"/>
                  <a:pt x="1104" y="480"/>
                </a:cubicBezTo>
                <a:cubicBezTo>
                  <a:pt x="1080" y="480"/>
                  <a:pt x="1080" y="480"/>
                  <a:pt x="1080" y="480"/>
                </a:cubicBezTo>
                <a:cubicBezTo>
                  <a:pt x="1056" y="480"/>
                  <a:pt x="1032" y="482"/>
                  <a:pt x="1008" y="486"/>
                </a:cubicBezTo>
                <a:close/>
                <a:moveTo>
                  <a:pt x="1152" y="1440"/>
                </a:moveTo>
                <a:cubicBezTo>
                  <a:pt x="1135" y="1440"/>
                  <a:pt x="1135" y="1440"/>
                  <a:pt x="1135" y="1440"/>
                </a:cubicBezTo>
                <a:cubicBezTo>
                  <a:pt x="1127" y="1423"/>
                  <a:pt x="1117" y="1408"/>
                  <a:pt x="1104" y="1395"/>
                </a:cubicBezTo>
                <a:cubicBezTo>
                  <a:pt x="1104" y="1315"/>
                  <a:pt x="1104" y="1315"/>
                  <a:pt x="1104" y="1315"/>
                </a:cubicBezTo>
                <a:cubicBezTo>
                  <a:pt x="1118" y="1328"/>
                  <a:pt x="1134" y="1337"/>
                  <a:pt x="1152" y="1341"/>
                </a:cubicBezTo>
                <a:lnTo>
                  <a:pt x="1152" y="1440"/>
                </a:lnTo>
                <a:close/>
                <a:moveTo>
                  <a:pt x="1152" y="1290"/>
                </a:moveTo>
                <a:cubicBezTo>
                  <a:pt x="1124" y="1277"/>
                  <a:pt x="1104" y="1242"/>
                  <a:pt x="1104" y="1200"/>
                </a:cubicBezTo>
                <a:cubicBezTo>
                  <a:pt x="1104" y="1147"/>
                  <a:pt x="1136" y="1104"/>
                  <a:pt x="1176" y="1104"/>
                </a:cubicBezTo>
                <a:cubicBezTo>
                  <a:pt x="1216" y="1104"/>
                  <a:pt x="1248" y="1147"/>
                  <a:pt x="1248" y="1200"/>
                </a:cubicBezTo>
                <a:cubicBezTo>
                  <a:pt x="1248" y="1242"/>
                  <a:pt x="1228" y="1277"/>
                  <a:pt x="1200" y="1290"/>
                </a:cubicBezTo>
                <a:cubicBezTo>
                  <a:pt x="1200" y="1200"/>
                  <a:pt x="1200" y="1200"/>
                  <a:pt x="1200" y="1200"/>
                </a:cubicBezTo>
                <a:cubicBezTo>
                  <a:pt x="1152" y="1200"/>
                  <a:pt x="1152" y="1200"/>
                  <a:pt x="1152" y="1200"/>
                </a:cubicBezTo>
                <a:lnTo>
                  <a:pt x="1152" y="1290"/>
                </a:lnTo>
                <a:close/>
                <a:moveTo>
                  <a:pt x="1344" y="1440"/>
                </a:moveTo>
                <a:cubicBezTo>
                  <a:pt x="1200" y="1440"/>
                  <a:pt x="1200" y="1440"/>
                  <a:pt x="1200" y="1440"/>
                </a:cubicBezTo>
                <a:cubicBezTo>
                  <a:pt x="1200" y="1341"/>
                  <a:pt x="1200" y="1341"/>
                  <a:pt x="1200" y="1341"/>
                </a:cubicBezTo>
                <a:cubicBezTo>
                  <a:pt x="1229" y="1334"/>
                  <a:pt x="1255" y="1314"/>
                  <a:pt x="1272" y="1286"/>
                </a:cubicBezTo>
                <a:cubicBezTo>
                  <a:pt x="1289" y="1314"/>
                  <a:pt x="1315" y="1334"/>
                  <a:pt x="1344" y="1341"/>
                </a:cubicBezTo>
                <a:lnTo>
                  <a:pt x="1344" y="1440"/>
                </a:lnTo>
                <a:close/>
                <a:moveTo>
                  <a:pt x="1344" y="1290"/>
                </a:moveTo>
                <a:cubicBezTo>
                  <a:pt x="1316" y="1277"/>
                  <a:pt x="1296" y="1242"/>
                  <a:pt x="1296" y="1200"/>
                </a:cubicBezTo>
                <a:cubicBezTo>
                  <a:pt x="1296" y="1147"/>
                  <a:pt x="1328" y="1104"/>
                  <a:pt x="1368" y="1104"/>
                </a:cubicBezTo>
                <a:cubicBezTo>
                  <a:pt x="1408" y="1104"/>
                  <a:pt x="1440" y="1147"/>
                  <a:pt x="1440" y="1200"/>
                </a:cubicBezTo>
                <a:cubicBezTo>
                  <a:pt x="1440" y="1242"/>
                  <a:pt x="1420" y="1277"/>
                  <a:pt x="1392" y="1290"/>
                </a:cubicBezTo>
                <a:cubicBezTo>
                  <a:pt x="1392" y="1200"/>
                  <a:pt x="1392" y="1200"/>
                  <a:pt x="1392" y="1200"/>
                </a:cubicBezTo>
                <a:cubicBezTo>
                  <a:pt x="1344" y="1200"/>
                  <a:pt x="1344" y="1200"/>
                  <a:pt x="1344" y="1200"/>
                </a:cubicBezTo>
                <a:lnTo>
                  <a:pt x="1344" y="1290"/>
                </a:lnTo>
                <a:close/>
                <a:moveTo>
                  <a:pt x="432" y="672"/>
                </a:moveTo>
                <a:cubicBezTo>
                  <a:pt x="384" y="672"/>
                  <a:pt x="384" y="672"/>
                  <a:pt x="384" y="672"/>
                </a:cubicBezTo>
                <a:cubicBezTo>
                  <a:pt x="384" y="624"/>
                  <a:pt x="384" y="624"/>
                  <a:pt x="384" y="624"/>
                </a:cubicBezTo>
                <a:cubicBezTo>
                  <a:pt x="432" y="624"/>
                  <a:pt x="432" y="624"/>
                  <a:pt x="432" y="624"/>
                </a:cubicBezTo>
                <a:lnTo>
                  <a:pt x="432" y="672"/>
                </a:lnTo>
                <a:close/>
                <a:moveTo>
                  <a:pt x="240" y="672"/>
                </a:moveTo>
                <a:cubicBezTo>
                  <a:pt x="192" y="672"/>
                  <a:pt x="192" y="672"/>
                  <a:pt x="192" y="672"/>
                </a:cubicBezTo>
                <a:cubicBezTo>
                  <a:pt x="192" y="624"/>
                  <a:pt x="192" y="624"/>
                  <a:pt x="192" y="624"/>
                </a:cubicBezTo>
                <a:cubicBezTo>
                  <a:pt x="240" y="624"/>
                  <a:pt x="240" y="624"/>
                  <a:pt x="240" y="624"/>
                </a:cubicBezTo>
                <a:lnTo>
                  <a:pt x="240" y="672"/>
                </a:lnTo>
                <a:close/>
                <a:moveTo>
                  <a:pt x="336" y="672"/>
                </a:moveTo>
                <a:cubicBezTo>
                  <a:pt x="288" y="672"/>
                  <a:pt x="288" y="672"/>
                  <a:pt x="288" y="672"/>
                </a:cubicBezTo>
                <a:cubicBezTo>
                  <a:pt x="288" y="624"/>
                  <a:pt x="288" y="624"/>
                  <a:pt x="288" y="624"/>
                </a:cubicBezTo>
                <a:cubicBezTo>
                  <a:pt x="336" y="624"/>
                  <a:pt x="336" y="624"/>
                  <a:pt x="336" y="624"/>
                </a:cubicBezTo>
                <a:lnTo>
                  <a:pt x="336" y="672"/>
                </a:lnTo>
                <a:close/>
                <a:moveTo>
                  <a:pt x="240" y="1056"/>
                </a:moveTo>
                <a:cubicBezTo>
                  <a:pt x="192" y="1056"/>
                  <a:pt x="192" y="1056"/>
                  <a:pt x="192" y="1056"/>
                </a:cubicBezTo>
                <a:cubicBezTo>
                  <a:pt x="192" y="1008"/>
                  <a:pt x="192" y="1008"/>
                  <a:pt x="192" y="1008"/>
                </a:cubicBezTo>
                <a:cubicBezTo>
                  <a:pt x="240" y="1008"/>
                  <a:pt x="240" y="1008"/>
                  <a:pt x="240" y="1008"/>
                </a:cubicBezTo>
                <a:lnTo>
                  <a:pt x="240" y="1056"/>
                </a:lnTo>
                <a:close/>
                <a:moveTo>
                  <a:pt x="240" y="960"/>
                </a:moveTo>
                <a:cubicBezTo>
                  <a:pt x="192" y="960"/>
                  <a:pt x="192" y="960"/>
                  <a:pt x="192" y="960"/>
                </a:cubicBezTo>
                <a:cubicBezTo>
                  <a:pt x="192" y="912"/>
                  <a:pt x="192" y="912"/>
                  <a:pt x="192" y="912"/>
                </a:cubicBezTo>
                <a:cubicBezTo>
                  <a:pt x="240" y="912"/>
                  <a:pt x="240" y="912"/>
                  <a:pt x="240" y="912"/>
                </a:cubicBezTo>
                <a:lnTo>
                  <a:pt x="240" y="960"/>
                </a:lnTo>
                <a:close/>
                <a:moveTo>
                  <a:pt x="240" y="864"/>
                </a:moveTo>
                <a:cubicBezTo>
                  <a:pt x="192" y="864"/>
                  <a:pt x="192" y="864"/>
                  <a:pt x="192" y="864"/>
                </a:cubicBezTo>
                <a:cubicBezTo>
                  <a:pt x="192" y="816"/>
                  <a:pt x="192" y="816"/>
                  <a:pt x="192" y="816"/>
                </a:cubicBezTo>
                <a:cubicBezTo>
                  <a:pt x="240" y="816"/>
                  <a:pt x="240" y="816"/>
                  <a:pt x="240" y="816"/>
                </a:cubicBezTo>
                <a:lnTo>
                  <a:pt x="240" y="864"/>
                </a:lnTo>
                <a:close/>
                <a:moveTo>
                  <a:pt x="240" y="1152"/>
                </a:moveTo>
                <a:cubicBezTo>
                  <a:pt x="192" y="1152"/>
                  <a:pt x="192" y="1152"/>
                  <a:pt x="192" y="1152"/>
                </a:cubicBezTo>
                <a:cubicBezTo>
                  <a:pt x="192" y="1104"/>
                  <a:pt x="192" y="1104"/>
                  <a:pt x="192" y="1104"/>
                </a:cubicBezTo>
                <a:cubicBezTo>
                  <a:pt x="240" y="1104"/>
                  <a:pt x="240" y="1104"/>
                  <a:pt x="240" y="1104"/>
                </a:cubicBezTo>
                <a:lnTo>
                  <a:pt x="240" y="1152"/>
                </a:lnTo>
                <a:close/>
                <a:moveTo>
                  <a:pt x="240" y="768"/>
                </a:moveTo>
                <a:cubicBezTo>
                  <a:pt x="192" y="768"/>
                  <a:pt x="192" y="768"/>
                  <a:pt x="192" y="768"/>
                </a:cubicBezTo>
                <a:cubicBezTo>
                  <a:pt x="192" y="720"/>
                  <a:pt x="192" y="720"/>
                  <a:pt x="192" y="720"/>
                </a:cubicBezTo>
                <a:cubicBezTo>
                  <a:pt x="240" y="720"/>
                  <a:pt x="240" y="720"/>
                  <a:pt x="240" y="720"/>
                </a:cubicBezTo>
                <a:lnTo>
                  <a:pt x="240" y="768"/>
                </a:lnTo>
                <a:close/>
                <a:moveTo>
                  <a:pt x="240" y="1248"/>
                </a:moveTo>
                <a:cubicBezTo>
                  <a:pt x="192" y="1248"/>
                  <a:pt x="192" y="1248"/>
                  <a:pt x="192" y="1248"/>
                </a:cubicBezTo>
                <a:cubicBezTo>
                  <a:pt x="192" y="1200"/>
                  <a:pt x="192" y="1200"/>
                  <a:pt x="192" y="1200"/>
                </a:cubicBezTo>
                <a:cubicBezTo>
                  <a:pt x="240" y="1200"/>
                  <a:pt x="240" y="1200"/>
                  <a:pt x="240" y="1200"/>
                </a:cubicBezTo>
                <a:lnTo>
                  <a:pt x="240" y="1248"/>
                </a:lnTo>
                <a:close/>
                <a:moveTo>
                  <a:pt x="1296" y="432"/>
                </a:moveTo>
                <a:cubicBezTo>
                  <a:pt x="1248" y="432"/>
                  <a:pt x="1248" y="432"/>
                  <a:pt x="1248" y="432"/>
                </a:cubicBezTo>
                <a:cubicBezTo>
                  <a:pt x="1248" y="384"/>
                  <a:pt x="1248" y="384"/>
                  <a:pt x="1248" y="384"/>
                </a:cubicBezTo>
                <a:cubicBezTo>
                  <a:pt x="1296" y="384"/>
                  <a:pt x="1296" y="384"/>
                  <a:pt x="1296" y="384"/>
                </a:cubicBezTo>
                <a:lnTo>
                  <a:pt x="1296" y="432"/>
                </a:lnTo>
                <a:close/>
                <a:moveTo>
                  <a:pt x="1200" y="432"/>
                </a:moveTo>
                <a:cubicBezTo>
                  <a:pt x="1152" y="432"/>
                  <a:pt x="1152" y="432"/>
                  <a:pt x="1152" y="432"/>
                </a:cubicBezTo>
                <a:cubicBezTo>
                  <a:pt x="1152" y="384"/>
                  <a:pt x="1152" y="384"/>
                  <a:pt x="1152" y="384"/>
                </a:cubicBezTo>
                <a:cubicBezTo>
                  <a:pt x="1200" y="384"/>
                  <a:pt x="1200" y="384"/>
                  <a:pt x="1200" y="384"/>
                </a:cubicBezTo>
                <a:lnTo>
                  <a:pt x="1200" y="432"/>
                </a:lnTo>
                <a:close/>
                <a:moveTo>
                  <a:pt x="1104" y="432"/>
                </a:moveTo>
                <a:cubicBezTo>
                  <a:pt x="1056" y="432"/>
                  <a:pt x="1056" y="432"/>
                  <a:pt x="1056" y="432"/>
                </a:cubicBezTo>
                <a:cubicBezTo>
                  <a:pt x="1056" y="384"/>
                  <a:pt x="1056" y="384"/>
                  <a:pt x="1056" y="384"/>
                </a:cubicBezTo>
                <a:cubicBezTo>
                  <a:pt x="1104" y="384"/>
                  <a:pt x="1104" y="384"/>
                  <a:pt x="1104" y="384"/>
                </a:cubicBezTo>
                <a:lnTo>
                  <a:pt x="1104" y="432"/>
                </a:lnTo>
                <a:close/>
                <a:moveTo>
                  <a:pt x="432" y="1200"/>
                </a:moveTo>
                <a:cubicBezTo>
                  <a:pt x="384" y="1200"/>
                  <a:pt x="384" y="1200"/>
                  <a:pt x="384" y="1200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432" y="1152"/>
                  <a:pt x="432" y="1152"/>
                  <a:pt x="432" y="1152"/>
                </a:cubicBezTo>
                <a:lnTo>
                  <a:pt x="432" y="1200"/>
                </a:lnTo>
                <a:close/>
                <a:moveTo>
                  <a:pt x="432" y="1104"/>
                </a:moveTo>
                <a:cubicBezTo>
                  <a:pt x="384" y="1104"/>
                  <a:pt x="384" y="1104"/>
                  <a:pt x="384" y="1104"/>
                </a:cubicBezTo>
                <a:cubicBezTo>
                  <a:pt x="384" y="1056"/>
                  <a:pt x="384" y="1056"/>
                  <a:pt x="384" y="1056"/>
                </a:cubicBezTo>
                <a:cubicBezTo>
                  <a:pt x="432" y="1056"/>
                  <a:pt x="432" y="1056"/>
                  <a:pt x="432" y="1056"/>
                </a:cubicBezTo>
                <a:lnTo>
                  <a:pt x="432" y="1104"/>
                </a:lnTo>
                <a:close/>
                <a:moveTo>
                  <a:pt x="432" y="1008"/>
                </a:moveTo>
                <a:cubicBezTo>
                  <a:pt x="384" y="1008"/>
                  <a:pt x="384" y="1008"/>
                  <a:pt x="384" y="1008"/>
                </a:cubicBezTo>
                <a:cubicBezTo>
                  <a:pt x="384" y="960"/>
                  <a:pt x="384" y="960"/>
                  <a:pt x="384" y="960"/>
                </a:cubicBezTo>
                <a:cubicBezTo>
                  <a:pt x="432" y="960"/>
                  <a:pt x="432" y="960"/>
                  <a:pt x="432" y="960"/>
                </a:cubicBezTo>
                <a:lnTo>
                  <a:pt x="432" y="1008"/>
                </a:lnTo>
                <a:close/>
                <a:moveTo>
                  <a:pt x="432" y="912"/>
                </a:moveTo>
                <a:cubicBezTo>
                  <a:pt x="384" y="912"/>
                  <a:pt x="384" y="912"/>
                  <a:pt x="384" y="912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32" y="864"/>
                  <a:pt x="432" y="864"/>
                  <a:pt x="432" y="864"/>
                </a:cubicBezTo>
                <a:lnTo>
                  <a:pt x="432" y="912"/>
                </a:lnTo>
                <a:close/>
                <a:moveTo>
                  <a:pt x="528" y="912"/>
                </a:moveTo>
                <a:cubicBezTo>
                  <a:pt x="480" y="912"/>
                  <a:pt x="480" y="912"/>
                  <a:pt x="480" y="912"/>
                </a:cubicBezTo>
                <a:cubicBezTo>
                  <a:pt x="480" y="864"/>
                  <a:pt x="480" y="864"/>
                  <a:pt x="480" y="864"/>
                </a:cubicBezTo>
                <a:cubicBezTo>
                  <a:pt x="528" y="864"/>
                  <a:pt x="528" y="864"/>
                  <a:pt x="528" y="864"/>
                </a:cubicBezTo>
                <a:lnTo>
                  <a:pt x="528" y="912"/>
                </a:lnTo>
                <a:close/>
                <a:moveTo>
                  <a:pt x="528" y="1008"/>
                </a:moveTo>
                <a:cubicBezTo>
                  <a:pt x="480" y="1008"/>
                  <a:pt x="480" y="1008"/>
                  <a:pt x="480" y="1008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528" y="960"/>
                  <a:pt x="528" y="960"/>
                  <a:pt x="528" y="960"/>
                </a:cubicBezTo>
                <a:lnTo>
                  <a:pt x="528" y="1008"/>
                </a:lnTo>
                <a:close/>
                <a:moveTo>
                  <a:pt x="528" y="1200"/>
                </a:moveTo>
                <a:cubicBezTo>
                  <a:pt x="480" y="1200"/>
                  <a:pt x="480" y="1200"/>
                  <a:pt x="480" y="1200"/>
                </a:cubicBezTo>
                <a:cubicBezTo>
                  <a:pt x="480" y="1152"/>
                  <a:pt x="480" y="1152"/>
                  <a:pt x="480" y="1152"/>
                </a:cubicBezTo>
                <a:cubicBezTo>
                  <a:pt x="528" y="1152"/>
                  <a:pt x="528" y="1152"/>
                  <a:pt x="528" y="1152"/>
                </a:cubicBezTo>
                <a:lnTo>
                  <a:pt x="528" y="1200"/>
                </a:lnTo>
                <a:close/>
                <a:moveTo>
                  <a:pt x="528" y="1104"/>
                </a:moveTo>
                <a:cubicBezTo>
                  <a:pt x="480" y="1104"/>
                  <a:pt x="480" y="1104"/>
                  <a:pt x="480" y="1104"/>
                </a:cubicBezTo>
                <a:cubicBezTo>
                  <a:pt x="480" y="1056"/>
                  <a:pt x="480" y="1056"/>
                  <a:pt x="480" y="1056"/>
                </a:cubicBezTo>
                <a:cubicBezTo>
                  <a:pt x="528" y="1056"/>
                  <a:pt x="528" y="1056"/>
                  <a:pt x="528" y="1056"/>
                </a:cubicBezTo>
                <a:lnTo>
                  <a:pt x="528" y="1104"/>
                </a:lnTo>
                <a:close/>
                <a:moveTo>
                  <a:pt x="624" y="1200"/>
                </a:moveTo>
                <a:cubicBezTo>
                  <a:pt x="576" y="1200"/>
                  <a:pt x="576" y="1200"/>
                  <a:pt x="576" y="1200"/>
                </a:cubicBezTo>
                <a:cubicBezTo>
                  <a:pt x="576" y="1152"/>
                  <a:pt x="576" y="1152"/>
                  <a:pt x="576" y="1152"/>
                </a:cubicBezTo>
                <a:cubicBezTo>
                  <a:pt x="624" y="1152"/>
                  <a:pt x="624" y="1152"/>
                  <a:pt x="624" y="1152"/>
                </a:cubicBezTo>
                <a:lnTo>
                  <a:pt x="624" y="1200"/>
                </a:lnTo>
                <a:close/>
                <a:moveTo>
                  <a:pt x="624" y="1008"/>
                </a:moveTo>
                <a:cubicBezTo>
                  <a:pt x="576" y="1008"/>
                  <a:pt x="576" y="1008"/>
                  <a:pt x="576" y="1008"/>
                </a:cubicBezTo>
                <a:cubicBezTo>
                  <a:pt x="576" y="960"/>
                  <a:pt x="576" y="960"/>
                  <a:pt x="576" y="960"/>
                </a:cubicBezTo>
                <a:cubicBezTo>
                  <a:pt x="624" y="960"/>
                  <a:pt x="624" y="960"/>
                  <a:pt x="624" y="960"/>
                </a:cubicBezTo>
                <a:lnTo>
                  <a:pt x="624" y="1008"/>
                </a:lnTo>
                <a:close/>
                <a:moveTo>
                  <a:pt x="624" y="912"/>
                </a:moveTo>
                <a:cubicBezTo>
                  <a:pt x="576" y="912"/>
                  <a:pt x="576" y="912"/>
                  <a:pt x="576" y="912"/>
                </a:cubicBezTo>
                <a:cubicBezTo>
                  <a:pt x="576" y="864"/>
                  <a:pt x="576" y="864"/>
                  <a:pt x="576" y="864"/>
                </a:cubicBezTo>
                <a:cubicBezTo>
                  <a:pt x="624" y="864"/>
                  <a:pt x="624" y="864"/>
                  <a:pt x="624" y="864"/>
                </a:cubicBezTo>
                <a:lnTo>
                  <a:pt x="624" y="912"/>
                </a:lnTo>
                <a:close/>
                <a:moveTo>
                  <a:pt x="624" y="1104"/>
                </a:moveTo>
                <a:cubicBezTo>
                  <a:pt x="576" y="1104"/>
                  <a:pt x="576" y="1104"/>
                  <a:pt x="576" y="1104"/>
                </a:cubicBezTo>
                <a:cubicBezTo>
                  <a:pt x="576" y="1056"/>
                  <a:pt x="576" y="1056"/>
                  <a:pt x="576" y="1056"/>
                </a:cubicBezTo>
                <a:cubicBezTo>
                  <a:pt x="624" y="1056"/>
                  <a:pt x="624" y="1056"/>
                  <a:pt x="624" y="1056"/>
                </a:cubicBezTo>
                <a:lnTo>
                  <a:pt x="624" y="1104"/>
                </a:lnTo>
                <a:close/>
                <a:moveTo>
                  <a:pt x="912" y="1200"/>
                </a:moveTo>
                <a:cubicBezTo>
                  <a:pt x="864" y="1200"/>
                  <a:pt x="864" y="1200"/>
                  <a:pt x="864" y="1200"/>
                </a:cubicBezTo>
                <a:cubicBezTo>
                  <a:pt x="864" y="1152"/>
                  <a:pt x="864" y="1152"/>
                  <a:pt x="864" y="1152"/>
                </a:cubicBezTo>
                <a:cubicBezTo>
                  <a:pt x="912" y="1152"/>
                  <a:pt x="912" y="1152"/>
                  <a:pt x="912" y="1152"/>
                </a:cubicBezTo>
                <a:lnTo>
                  <a:pt x="912" y="1200"/>
                </a:lnTo>
                <a:close/>
                <a:moveTo>
                  <a:pt x="768" y="1152"/>
                </a:moveTo>
                <a:cubicBezTo>
                  <a:pt x="816" y="1152"/>
                  <a:pt x="816" y="1152"/>
                  <a:pt x="816" y="1152"/>
                </a:cubicBezTo>
                <a:cubicBezTo>
                  <a:pt x="816" y="1200"/>
                  <a:pt x="816" y="1200"/>
                  <a:pt x="816" y="1200"/>
                </a:cubicBezTo>
                <a:cubicBezTo>
                  <a:pt x="768" y="1200"/>
                  <a:pt x="768" y="1200"/>
                  <a:pt x="768" y="1200"/>
                </a:cubicBezTo>
                <a:lnTo>
                  <a:pt x="768" y="1152"/>
                </a:lnTo>
                <a:close/>
                <a:moveTo>
                  <a:pt x="1008" y="1200"/>
                </a:moveTo>
                <a:cubicBezTo>
                  <a:pt x="960" y="1200"/>
                  <a:pt x="960" y="1200"/>
                  <a:pt x="960" y="1200"/>
                </a:cubicBezTo>
                <a:cubicBezTo>
                  <a:pt x="960" y="1152"/>
                  <a:pt x="960" y="1152"/>
                  <a:pt x="960" y="1152"/>
                </a:cubicBezTo>
                <a:cubicBezTo>
                  <a:pt x="1008" y="1152"/>
                  <a:pt x="1008" y="1152"/>
                  <a:pt x="1008" y="1152"/>
                </a:cubicBezTo>
                <a:lnTo>
                  <a:pt x="1008" y="1200"/>
                </a:lnTo>
                <a:close/>
                <a:moveTo>
                  <a:pt x="912" y="1104"/>
                </a:moveTo>
                <a:cubicBezTo>
                  <a:pt x="864" y="1104"/>
                  <a:pt x="864" y="1104"/>
                  <a:pt x="864" y="1104"/>
                </a:cubicBezTo>
                <a:cubicBezTo>
                  <a:pt x="864" y="1056"/>
                  <a:pt x="864" y="1056"/>
                  <a:pt x="864" y="1056"/>
                </a:cubicBezTo>
                <a:cubicBezTo>
                  <a:pt x="912" y="1056"/>
                  <a:pt x="912" y="1056"/>
                  <a:pt x="912" y="1056"/>
                </a:cubicBezTo>
                <a:lnTo>
                  <a:pt x="912" y="1104"/>
                </a:lnTo>
                <a:close/>
                <a:moveTo>
                  <a:pt x="768" y="1056"/>
                </a:moveTo>
                <a:cubicBezTo>
                  <a:pt x="816" y="1056"/>
                  <a:pt x="816" y="1056"/>
                  <a:pt x="816" y="1056"/>
                </a:cubicBezTo>
                <a:cubicBezTo>
                  <a:pt x="816" y="1104"/>
                  <a:pt x="816" y="1104"/>
                  <a:pt x="816" y="1104"/>
                </a:cubicBezTo>
                <a:cubicBezTo>
                  <a:pt x="768" y="1104"/>
                  <a:pt x="768" y="1104"/>
                  <a:pt x="768" y="1104"/>
                </a:cubicBezTo>
                <a:lnTo>
                  <a:pt x="768" y="1056"/>
                </a:lnTo>
                <a:close/>
                <a:moveTo>
                  <a:pt x="1008" y="1104"/>
                </a:moveTo>
                <a:cubicBezTo>
                  <a:pt x="960" y="1104"/>
                  <a:pt x="960" y="1104"/>
                  <a:pt x="960" y="1104"/>
                </a:cubicBezTo>
                <a:cubicBezTo>
                  <a:pt x="960" y="1056"/>
                  <a:pt x="960" y="1056"/>
                  <a:pt x="960" y="1056"/>
                </a:cubicBezTo>
                <a:cubicBezTo>
                  <a:pt x="1008" y="1056"/>
                  <a:pt x="1008" y="1056"/>
                  <a:pt x="1008" y="1056"/>
                </a:cubicBezTo>
                <a:lnTo>
                  <a:pt x="1008" y="1104"/>
                </a:lnTo>
                <a:close/>
                <a:moveTo>
                  <a:pt x="1008" y="1008"/>
                </a:moveTo>
                <a:cubicBezTo>
                  <a:pt x="960" y="1008"/>
                  <a:pt x="960" y="1008"/>
                  <a:pt x="960" y="1008"/>
                </a:cubicBezTo>
                <a:cubicBezTo>
                  <a:pt x="960" y="960"/>
                  <a:pt x="960" y="960"/>
                  <a:pt x="960" y="960"/>
                </a:cubicBezTo>
                <a:cubicBezTo>
                  <a:pt x="1008" y="960"/>
                  <a:pt x="1008" y="960"/>
                  <a:pt x="1008" y="960"/>
                </a:cubicBezTo>
                <a:lnTo>
                  <a:pt x="1008" y="1008"/>
                </a:lnTo>
                <a:close/>
                <a:moveTo>
                  <a:pt x="768" y="960"/>
                </a:moveTo>
                <a:cubicBezTo>
                  <a:pt x="816" y="960"/>
                  <a:pt x="816" y="960"/>
                  <a:pt x="816" y="960"/>
                </a:cubicBezTo>
                <a:cubicBezTo>
                  <a:pt x="816" y="1008"/>
                  <a:pt x="816" y="1008"/>
                  <a:pt x="816" y="1008"/>
                </a:cubicBezTo>
                <a:cubicBezTo>
                  <a:pt x="768" y="1008"/>
                  <a:pt x="768" y="1008"/>
                  <a:pt x="768" y="1008"/>
                </a:cubicBezTo>
                <a:lnTo>
                  <a:pt x="768" y="960"/>
                </a:lnTo>
                <a:close/>
                <a:moveTo>
                  <a:pt x="912" y="1008"/>
                </a:moveTo>
                <a:cubicBezTo>
                  <a:pt x="864" y="1008"/>
                  <a:pt x="864" y="1008"/>
                  <a:pt x="864" y="1008"/>
                </a:cubicBezTo>
                <a:cubicBezTo>
                  <a:pt x="864" y="960"/>
                  <a:pt x="864" y="960"/>
                  <a:pt x="864" y="960"/>
                </a:cubicBezTo>
                <a:cubicBezTo>
                  <a:pt x="912" y="960"/>
                  <a:pt x="912" y="960"/>
                  <a:pt x="912" y="960"/>
                </a:cubicBezTo>
                <a:lnTo>
                  <a:pt x="912" y="1008"/>
                </a:lnTo>
                <a:close/>
                <a:moveTo>
                  <a:pt x="768" y="864"/>
                </a:moveTo>
                <a:cubicBezTo>
                  <a:pt x="816" y="864"/>
                  <a:pt x="816" y="864"/>
                  <a:pt x="816" y="864"/>
                </a:cubicBezTo>
                <a:cubicBezTo>
                  <a:pt x="816" y="912"/>
                  <a:pt x="816" y="912"/>
                  <a:pt x="816" y="912"/>
                </a:cubicBezTo>
                <a:cubicBezTo>
                  <a:pt x="768" y="912"/>
                  <a:pt x="768" y="912"/>
                  <a:pt x="768" y="912"/>
                </a:cubicBezTo>
                <a:lnTo>
                  <a:pt x="768" y="864"/>
                </a:lnTo>
                <a:close/>
                <a:moveTo>
                  <a:pt x="1008" y="912"/>
                </a:moveTo>
                <a:cubicBezTo>
                  <a:pt x="960" y="912"/>
                  <a:pt x="960" y="912"/>
                  <a:pt x="960" y="912"/>
                </a:cubicBezTo>
                <a:cubicBezTo>
                  <a:pt x="960" y="864"/>
                  <a:pt x="960" y="864"/>
                  <a:pt x="960" y="864"/>
                </a:cubicBezTo>
                <a:cubicBezTo>
                  <a:pt x="1008" y="864"/>
                  <a:pt x="1008" y="864"/>
                  <a:pt x="1008" y="864"/>
                </a:cubicBezTo>
                <a:lnTo>
                  <a:pt x="1008" y="912"/>
                </a:lnTo>
                <a:close/>
                <a:moveTo>
                  <a:pt x="912" y="912"/>
                </a:moveTo>
                <a:cubicBezTo>
                  <a:pt x="864" y="912"/>
                  <a:pt x="864" y="912"/>
                  <a:pt x="864" y="912"/>
                </a:cubicBezTo>
                <a:cubicBezTo>
                  <a:pt x="864" y="864"/>
                  <a:pt x="864" y="864"/>
                  <a:pt x="864" y="864"/>
                </a:cubicBezTo>
                <a:cubicBezTo>
                  <a:pt x="912" y="864"/>
                  <a:pt x="912" y="864"/>
                  <a:pt x="912" y="864"/>
                </a:cubicBezTo>
                <a:lnTo>
                  <a:pt x="912" y="912"/>
                </a:lnTo>
                <a:close/>
                <a:moveTo>
                  <a:pt x="1008" y="816"/>
                </a:moveTo>
                <a:cubicBezTo>
                  <a:pt x="960" y="816"/>
                  <a:pt x="960" y="816"/>
                  <a:pt x="960" y="816"/>
                </a:cubicBezTo>
                <a:cubicBezTo>
                  <a:pt x="960" y="768"/>
                  <a:pt x="960" y="768"/>
                  <a:pt x="960" y="768"/>
                </a:cubicBezTo>
                <a:cubicBezTo>
                  <a:pt x="1008" y="768"/>
                  <a:pt x="1008" y="768"/>
                  <a:pt x="1008" y="768"/>
                </a:cubicBezTo>
                <a:lnTo>
                  <a:pt x="1008" y="816"/>
                </a:lnTo>
                <a:close/>
                <a:moveTo>
                  <a:pt x="912" y="816"/>
                </a:moveTo>
                <a:cubicBezTo>
                  <a:pt x="864" y="816"/>
                  <a:pt x="864" y="816"/>
                  <a:pt x="864" y="816"/>
                </a:cubicBezTo>
                <a:cubicBezTo>
                  <a:pt x="864" y="768"/>
                  <a:pt x="864" y="768"/>
                  <a:pt x="864" y="768"/>
                </a:cubicBezTo>
                <a:cubicBezTo>
                  <a:pt x="912" y="768"/>
                  <a:pt x="912" y="768"/>
                  <a:pt x="912" y="768"/>
                </a:cubicBezTo>
                <a:lnTo>
                  <a:pt x="912" y="816"/>
                </a:lnTo>
                <a:close/>
                <a:moveTo>
                  <a:pt x="768" y="768"/>
                </a:moveTo>
                <a:cubicBezTo>
                  <a:pt x="816" y="768"/>
                  <a:pt x="816" y="768"/>
                  <a:pt x="816" y="768"/>
                </a:cubicBezTo>
                <a:cubicBezTo>
                  <a:pt x="816" y="816"/>
                  <a:pt x="816" y="816"/>
                  <a:pt x="816" y="816"/>
                </a:cubicBezTo>
                <a:cubicBezTo>
                  <a:pt x="768" y="816"/>
                  <a:pt x="768" y="816"/>
                  <a:pt x="768" y="816"/>
                </a:cubicBezTo>
                <a:lnTo>
                  <a:pt x="768" y="768"/>
                </a:lnTo>
                <a:close/>
                <a:moveTo>
                  <a:pt x="912" y="720"/>
                </a:moveTo>
                <a:cubicBezTo>
                  <a:pt x="864" y="720"/>
                  <a:pt x="864" y="720"/>
                  <a:pt x="864" y="720"/>
                </a:cubicBezTo>
                <a:cubicBezTo>
                  <a:pt x="864" y="672"/>
                  <a:pt x="864" y="672"/>
                  <a:pt x="864" y="672"/>
                </a:cubicBezTo>
                <a:cubicBezTo>
                  <a:pt x="912" y="672"/>
                  <a:pt x="912" y="672"/>
                  <a:pt x="912" y="672"/>
                </a:cubicBezTo>
                <a:lnTo>
                  <a:pt x="912" y="720"/>
                </a:lnTo>
                <a:close/>
                <a:moveTo>
                  <a:pt x="1008" y="720"/>
                </a:moveTo>
                <a:cubicBezTo>
                  <a:pt x="960" y="720"/>
                  <a:pt x="960" y="720"/>
                  <a:pt x="960" y="720"/>
                </a:cubicBezTo>
                <a:cubicBezTo>
                  <a:pt x="960" y="672"/>
                  <a:pt x="960" y="672"/>
                  <a:pt x="960" y="672"/>
                </a:cubicBezTo>
                <a:cubicBezTo>
                  <a:pt x="1008" y="672"/>
                  <a:pt x="1008" y="672"/>
                  <a:pt x="1008" y="672"/>
                </a:cubicBezTo>
                <a:lnTo>
                  <a:pt x="1008" y="720"/>
                </a:lnTo>
                <a:close/>
                <a:moveTo>
                  <a:pt x="1200" y="528"/>
                </a:moveTo>
                <a:cubicBezTo>
                  <a:pt x="1152" y="528"/>
                  <a:pt x="1152" y="528"/>
                  <a:pt x="1152" y="528"/>
                </a:cubicBezTo>
                <a:cubicBezTo>
                  <a:pt x="1152" y="480"/>
                  <a:pt x="1152" y="480"/>
                  <a:pt x="1152" y="480"/>
                </a:cubicBezTo>
                <a:cubicBezTo>
                  <a:pt x="1200" y="480"/>
                  <a:pt x="1200" y="480"/>
                  <a:pt x="1200" y="480"/>
                </a:cubicBezTo>
                <a:lnTo>
                  <a:pt x="1200" y="528"/>
                </a:lnTo>
                <a:close/>
                <a:moveTo>
                  <a:pt x="1296" y="528"/>
                </a:moveTo>
                <a:cubicBezTo>
                  <a:pt x="1248" y="528"/>
                  <a:pt x="1248" y="528"/>
                  <a:pt x="1248" y="528"/>
                </a:cubicBezTo>
                <a:cubicBezTo>
                  <a:pt x="1248" y="480"/>
                  <a:pt x="1248" y="480"/>
                  <a:pt x="1248" y="480"/>
                </a:cubicBezTo>
                <a:cubicBezTo>
                  <a:pt x="1296" y="480"/>
                  <a:pt x="1296" y="480"/>
                  <a:pt x="1296" y="480"/>
                </a:cubicBezTo>
                <a:lnTo>
                  <a:pt x="1296" y="528"/>
                </a:lnTo>
                <a:close/>
                <a:moveTo>
                  <a:pt x="1296" y="624"/>
                </a:moveTo>
                <a:cubicBezTo>
                  <a:pt x="1248" y="624"/>
                  <a:pt x="1248" y="624"/>
                  <a:pt x="1248" y="624"/>
                </a:cubicBezTo>
                <a:cubicBezTo>
                  <a:pt x="1248" y="576"/>
                  <a:pt x="1248" y="576"/>
                  <a:pt x="1248" y="576"/>
                </a:cubicBezTo>
                <a:cubicBezTo>
                  <a:pt x="1296" y="576"/>
                  <a:pt x="1296" y="576"/>
                  <a:pt x="1296" y="576"/>
                </a:cubicBezTo>
                <a:lnTo>
                  <a:pt x="1296" y="624"/>
                </a:lnTo>
                <a:close/>
                <a:moveTo>
                  <a:pt x="1200" y="624"/>
                </a:moveTo>
                <a:cubicBezTo>
                  <a:pt x="1152" y="624"/>
                  <a:pt x="1152" y="624"/>
                  <a:pt x="1152" y="624"/>
                </a:cubicBezTo>
                <a:cubicBezTo>
                  <a:pt x="1152" y="576"/>
                  <a:pt x="1152" y="576"/>
                  <a:pt x="1152" y="576"/>
                </a:cubicBezTo>
                <a:cubicBezTo>
                  <a:pt x="1200" y="576"/>
                  <a:pt x="1200" y="576"/>
                  <a:pt x="1200" y="576"/>
                </a:cubicBezTo>
                <a:lnTo>
                  <a:pt x="1200" y="624"/>
                </a:lnTo>
                <a:close/>
                <a:moveTo>
                  <a:pt x="1200" y="720"/>
                </a:moveTo>
                <a:cubicBezTo>
                  <a:pt x="1152" y="720"/>
                  <a:pt x="1152" y="720"/>
                  <a:pt x="1152" y="720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200" y="672"/>
                  <a:pt x="1200" y="672"/>
                  <a:pt x="1200" y="672"/>
                </a:cubicBezTo>
                <a:lnTo>
                  <a:pt x="1200" y="720"/>
                </a:lnTo>
                <a:close/>
                <a:moveTo>
                  <a:pt x="1296" y="720"/>
                </a:moveTo>
                <a:cubicBezTo>
                  <a:pt x="1248" y="720"/>
                  <a:pt x="1248" y="720"/>
                  <a:pt x="1248" y="720"/>
                </a:cubicBezTo>
                <a:cubicBezTo>
                  <a:pt x="1248" y="672"/>
                  <a:pt x="1248" y="672"/>
                  <a:pt x="1248" y="672"/>
                </a:cubicBezTo>
                <a:cubicBezTo>
                  <a:pt x="1296" y="672"/>
                  <a:pt x="1296" y="672"/>
                  <a:pt x="1296" y="672"/>
                </a:cubicBezTo>
                <a:lnTo>
                  <a:pt x="1296" y="720"/>
                </a:lnTo>
                <a:close/>
                <a:moveTo>
                  <a:pt x="1296" y="816"/>
                </a:moveTo>
                <a:cubicBezTo>
                  <a:pt x="1248" y="816"/>
                  <a:pt x="1248" y="816"/>
                  <a:pt x="1248" y="816"/>
                </a:cubicBezTo>
                <a:cubicBezTo>
                  <a:pt x="1248" y="768"/>
                  <a:pt x="1248" y="768"/>
                  <a:pt x="1248" y="768"/>
                </a:cubicBezTo>
                <a:cubicBezTo>
                  <a:pt x="1296" y="768"/>
                  <a:pt x="1296" y="768"/>
                  <a:pt x="1296" y="768"/>
                </a:cubicBezTo>
                <a:lnTo>
                  <a:pt x="1296" y="816"/>
                </a:lnTo>
                <a:close/>
                <a:moveTo>
                  <a:pt x="1200" y="816"/>
                </a:moveTo>
                <a:cubicBezTo>
                  <a:pt x="1152" y="816"/>
                  <a:pt x="1152" y="816"/>
                  <a:pt x="1152" y="816"/>
                </a:cubicBezTo>
                <a:cubicBezTo>
                  <a:pt x="1152" y="768"/>
                  <a:pt x="1152" y="768"/>
                  <a:pt x="1152" y="768"/>
                </a:cubicBezTo>
                <a:cubicBezTo>
                  <a:pt x="1200" y="768"/>
                  <a:pt x="1200" y="768"/>
                  <a:pt x="1200" y="768"/>
                </a:cubicBezTo>
                <a:lnTo>
                  <a:pt x="1200" y="816"/>
                </a:lnTo>
                <a:close/>
                <a:moveTo>
                  <a:pt x="1200" y="912"/>
                </a:moveTo>
                <a:cubicBezTo>
                  <a:pt x="1152" y="912"/>
                  <a:pt x="1152" y="912"/>
                  <a:pt x="1152" y="912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200" y="864"/>
                  <a:pt x="1200" y="864"/>
                  <a:pt x="1200" y="864"/>
                </a:cubicBezTo>
                <a:lnTo>
                  <a:pt x="1200" y="912"/>
                </a:lnTo>
                <a:close/>
                <a:moveTo>
                  <a:pt x="1296" y="912"/>
                </a:moveTo>
                <a:cubicBezTo>
                  <a:pt x="1248" y="912"/>
                  <a:pt x="1248" y="912"/>
                  <a:pt x="1248" y="912"/>
                </a:cubicBezTo>
                <a:cubicBezTo>
                  <a:pt x="1248" y="864"/>
                  <a:pt x="1248" y="864"/>
                  <a:pt x="1248" y="864"/>
                </a:cubicBezTo>
                <a:cubicBezTo>
                  <a:pt x="1296" y="864"/>
                  <a:pt x="1296" y="864"/>
                  <a:pt x="1296" y="864"/>
                </a:cubicBezTo>
                <a:lnTo>
                  <a:pt x="1296" y="912"/>
                </a:lnTo>
                <a:close/>
                <a:moveTo>
                  <a:pt x="1296" y="1008"/>
                </a:moveTo>
                <a:cubicBezTo>
                  <a:pt x="1248" y="1008"/>
                  <a:pt x="1248" y="1008"/>
                  <a:pt x="1248" y="1008"/>
                </a:cubicBezTo>
                <a:cubicBezTo>
                  <a:pt x="1248" y="960"/>
                  <a:pt x="1248" y="960"/>
                  <a:pt x="1248" y="960"/>
                </a:cubicBezTo>
                <a:cubicBezTo>
                  <a:pt x="1296" y="960"/>
                  <a:pt x="1296" y="960"/>
                  <a:pt x="1296" y="960"/>
                </a:cubicBezTo>
                <a:lnTo>
                  <a:pt x="1296" y="1008"/>
                </a:lnTo>
                <a:close/>
                <a:moveTo>
                  <a:pt x="1200" y="1008"/>
                </a:moveTo>
                <a:cubicBezTo>
                  <a:pt x="1152" y="1008"/>
                  <a:pt x="1152" y="1008"/>
                  <a:pt x="1152" y="1008"/>
                </a:cubicBezTo>
                <a:cubicBezTo>
                  <a:pt x="1152" y="960"/>
                  <a:pt x="1152" y="960"/>
                  <a:pt x="1152" y="960"/>
                </a:cubicBezTo>
                <a:cubicBezTo>
                  <a:pt x="1200" y="960"/>
                  <a:pt x="1200" y="960"/>
                  <a:pt x="1200" y="960"/>
                </a:cubicBezTo>
                <a:lnTo>
                  <a:pt x="1200" y="10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65CA03-6AA6-47FB-BCC5-3326EF80FA82}"/>
              </a:ext>
            </a:extLst>
          </p:cNvPr>
          <p:cNvGrpSpPr/>
          <p:nvPr userDrawn="1"/>
        </p:nvGrpSpPr>
        <p:grpSpPr>
          <a:xfrm>
            <a:off x="195663" y="4183380"/>
            <a:ext cx="2172970" cy="2172970"/>
            <a:chOff x="3765084" y="-3208150"/>
            <a:chExt cx="4473575" cy="4473575"/>
          </a:xfrm>
          <a:solidFill>
            <a:schemeClr val="bg1">
              <a:lumMod val="95000"/>
            </a:schemeClr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3554B80-8E61-4F00-BEBB-5BC879BDC3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65084" y="-3208150"/>
              <a:ext cx="4473575" cy="4473575"/>
            </a:xfrm>
            <a:custGeom>
              <a:avLst/>
              <a:gdLst>
                <a:gd name="T0" fmla="*/ 1392 w 1488"/>
                <a:gd name="T1" fmla="*/ 720 h 1488"/>
                <a:gd name="T2" fmla="*/ 1344 w 1488"/>
                <a:gd name="T3" fmla="*/ 480 h 1488"/>
                <a:gd name="T4" fmla="*/ 1248 w 1488"/>
                <a:gd name="T5" fmla="*/ 384 h 1488"/>
                <a:gd name="T6" fmla="*/ 1200 w 1488"/>
                <a:gd name="T7" fmla="*/ 624 h 1488"/>
                <a:gd name="T8" fmla="*/ 1008 w 1488"/>
                <a:gd name="T9" fmla="*/ 120 h 1488"/>
                <a:gd name="T10" fmla="*/ 960 w 1488"/>
                <a:gd name="T11" fmla="*/ 129 h 1488"/>
                <a:gd name="T12" fmla="*/ 864 w 1488"/>
                <a:gd name="T13" fmla="*/ 0 h 1488"/>
                <a:gd name="T14" fmla="*/ 816 w 1488"/>
                <a:gd name="T15" fmla="*/ 48 h 1488"/>
                <a:gd name="T16" fmla="*/ 624 w 1488"/>
                <a:gd name="T17" fmla="*/ 196 h 1488"/>
                <a:gd name="T18" fmla="*/ 192 w 1488"/>
                <a:gd name="T19" fmla="*/ 384 h 1488"/>
                <a:gd name="T20" fmla="*/ 216 w 1488"/>
                <a:gd name="T21" fmla="*/ 672 h 1488"/>
                <a:gd name="T22" fmla="*/ 192 w 1488"/>
                <a:gd name="T23" fmla="*/ 1085 h 1488"/>
                <a:gd name="T24" fmla="*/ 96 w 1488"/>
                <a:gd name="T25" fmla="*/ 1341 h 1488"/>
                <a:gd name="T26" fmla="*/ 0 w 1488"/>
                <a:gd name="T27" fmla="*/ 1488 h 1488"/>
                <a:gd name="T28" fmla="*/ 1440 w 1488"/>
                <a:gd name="T29" fmla="*/ 1440 h 1488"/>
                <a:gd name="T30" fmla="*/ 144 w 1488"/>
                <a:gd name="T31" fmla="*/ 1341 h 1488"/>
                <a:gd name="T32" fmla="*/ 120 w 1488"/>
                <a:gd name="T33" fmla="*/ 1296 h 1488"/>
                <a:gd name="T34" fmla="*/ 192 w 1488"/>
                <a:gd name="T35" fmla="*/ 1200 h 1488"/>
                <a:gd name="T36" fmla="*/ 1296 w 1488"/>
                <a:gd name="T37" fmla="*/ 528 h 1488"/>
                <a:gd name="T38" fmla="*/ 1248 w 1488"/>
                <a:gd name="T39" fmla="*/ 528 h 1488"/>
                <a:gd name="T40" fmla="*/ 1008 w 1488"/>
                <a:gd name="T41" fmla="*/ 720 h 1488"/>
                <a:gd name="T42" fmla="*/ 672 w 1488"/>
                <a:gd name="T43" fmla="*/ 236 h 1488"/>
                <a:gd name="T44" fmla="*/ 960 w 1488"/>
                <a:gd name="T45" fmla="*/ 624 h 1488"/>
                <a:gd name="T46" fmla="*/ 912 w 1488"/>
                <a:gd name="T47" fmla="*/ 1296 h 1488"/>
                <a:gd name="T48" fmla="*/ 672 w 1488"/>
                <a:gd name="T49" fmla="*/ 1255 h 1488"/>
                <a:gd name="T50" fmla="*/ 96 w 1488"/>
                <a:gd name="T51" fmla="*/ 864 h 1488"/>
                <a:gd name="T52" fmla="*/ 240 w 1488"/>
                <a:gd name="T53" fmla="*/ 1005 h 1488"/>
                <a:gd name="T54" fmla="*/ 192 w 1488"/>
                <a:gd name="T55" fmla="*/ 1005 h 1488"/>
                <a:gd name="T56" fmla="*/ 360 w 1488"/>
                <a:gd name="T57" fmla="*/ 1080 h 1488"/>
                <a:gd name="T58" fmla="*/ 372 w 1488"/>
                <a:gd name="T59" fmla="*/ 793 h 1488"/>
                <a:gd name="T60" fmla="*/ 240 w 1488"/>
                <a:gd name="T61" fmla="*/ 1279 h 1488"/>
                <a:gd name="T62" fmla="*/ 339 w 1488"/>
                <a:gd name="T63" fmla="*/ 1440 h 1488"/>
                <a:gd name="T64" fmla="*/ 384 w 1488"/>
                <a:gd name="T65" fmla="*/ 1185 h 1488"/>
                <a:gd name="T66" fmla="*/ 441 w 1488"/>
                <a:gd name="T67" fmla="*/ 768 h 1488"/>
                <a:gd name="T68" fmla="*/ 432 w 1488"/>
                <a:gd name="T69" fmla="*/ 720 h 1488"/>
                <a:gd name="T70" fmla="*/ 347 w 1488"/>
                <a:gd name="T71" fmla="*/ 745 h 1488"/>
                <a:gd name="T72" fmla="*/ 624 w 1488"/>
                <a:gd name="T73" fmla="*/ 384 h 1488"/>
                <a:gd name="T74" fmla="*/ 552 w 1488"/>
                <a:gd name="T75" fmla="*/ 1344 h 1488"/>
                <a:gd name="T76" fmla="*/ 339 w 1488"/>
                <a:gd name="T77" fmla="*/ 1440 h 1488"/>
                <a:gd name="T78" fmla="*/ 456 w 1488"/>
                <a:gd name="T79" fmla="*/ 1344 h 1488"/>
                <a:gd name="T80" fmla="*/ 552 w 1488"/>
                <a:gd name="T81" fmla="*/ 1392 h 1488"/>
                <a:gd name="T82" fmla="*/ 605 w 1488"/>
                <a:gd name="T83" fmla="*/ 1380 h 1488"/>
                <a:gd name="T84" fmla="*/ 840 w 1488"/>
                <a:gd name="T85" fmla="*/ 1385 h 1488"/>
                <a:gd name="T86" fmla="*/ 984 w 1488"/>
                <a:gd name="T87" fmla="*/ 1385 h 1488"/>
                <a:gd name="T88" fmla="*/ 1218 w 1488"/>
                <a:gd name="T89" fmla="*/ 1379 h 1488"/>
                <a:gd name="T90" fmla="*/ 1368 w 1488"/>
                <a:gd name="T91" fmla="*/ 1440 h 1488"/>
                <a:gd name="T92" fmla="*/ 1056 w 1488"/>
                <a:gd name="T93" fmla="*/ 864 h 1488"/>
                <a:gd name="T94" fmla="*/ 1104 w 1488"/>
                <a:gd name="T95" fmla="*/ 1248 h 1488"/>
                <a:gd name="T96" fmla="*/ 1200 w 1488"/>
                <a:gd name="T97" fmla="*/ 864 h 1488"/>
                <a:gd name="T98" fmla="*/ 1256 w 1488"/>
                <a:gd name="T99" fmla="*/ 1345 h 1488"/>
                <a:gd name="T100" fmla="*/ 1344 w 1488"/>
                <a:gd name="T101" fmla="*/ 1361 h 1488"/>
                <a:gd name="T102" fmla="*/ 1008 w 1488"/>
                <a:gd name="T103" fmla="*/ 1278 h 1488"/>
                <a:gd name="T104" fmla="*/ 960 w 1488"/>
                <a:gd name="T105" fmla="*/ 76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8" h="1488">
                  <a:moveTo>
                    <a:pt x="1440" y="1440"/>
                  </a:moveTo>
                  <a:cubicBezTo>
                    <a:pt x="1440" y="720"/>
                    <a:pt x="1440" y="720"/>
                    <a:pt x="1440" y="720"/>
                  </a:cubicBezTo>
                  <a:cubicBezTo>
                    <a:pt x="1392" y="720"/>
                    <a:pt x="1392" y="720"/>
                    <a:pt x="1392" y="720"/>
                  </a:cubicBezTo>
                  <a:cubicBezTo>
                    <a:pt x="1392" y="624"/>
                    <a:pt x="1392" y="624"/>
                    <a:pt x="1392" y="624"/>
                  </a:cubicBezTo>
                  <a:cubicBezTo>
                    <a:pt x="1344" y="624"/>
                    <a:pt x="1344" y="624"/>
                    <a:pt x="1344" y="624"/>
                  </a:cubicBezTo>
                  <a:cubicBezTo>
                    <a:pt x="1344" y="480"/>
                    <a:pt x="1344" y="480"/>
                    <a:pt x="1344" y="480"/>
                  </a:cubicBezTo>
                  <a:cubicBezTo>
                    <a:pt x="1296" y="480"/>
                    <a:pt x="1296" y="480"/>
                    <a:pt x="1296" y="480"/>
                  </a:cubicBezTo>
                  <a:cubicBezTo>
                    <a:pt x="1296" y="384"/>
                    <a:pt x="1296" y="384"/>
                    <a:pt x="1296" y="384"/>
                  </a:cubicBezTo>
                  <a:cubicBezTo>
                    <a:pt x="1248" y="384"/>
                    <a:pt x="1248" y="384"/>
                    <a:pt x="1248" y="384"/>
                  </a:cubicBezTo>
                  <a:cubicBezTo>
                    <a:pt x="1248" y="480"/>
                    <a:pt x="1248" y="480"/>
                    <a:pt x="1248" y="480"/>
                  </a:cubicBezTo>
                  <a:cubicBezTo>
                    <a:pt x="1200" y="480"/>
                    <a:pt x="1200" y="480"/>
                    <a:pt x="1200" y="480"/>
                  </a:cubicBezTo>
                  <a:cubicBezTo>
                    <a:pt x="1200" y="624"/>
                    <a:pt x="1200" y="624"/>
                    <a:pt x="1200" y="624"/>
                  </a:cubicBezTo>
                  <a:cubicBezTo>
                    <a:pt x="1152" y="624"/>
                    <a:pt x="1152" y="624"/>
                    <a:pt x="1152" y="624"/>
                  </a:cubicBezTo>
                  <a:cubicBezTo>
                    <a:pt x="1152" y="91"/>
                    <a:pt x="1152" y="91"/>
                    <a:pt x="1152" y="91"/>
                  </a:cubicBezTo>
                  <a:cubicBezTo>
                    <a:pt x="1008" y="120"/>
                    <a:pt x="1008" y="120"/>
                    <a:pt x="1008" y="120"/>
                  </a:cubicBezTo>
                  <a:cubicBezTo>
                    <a:pt x="1008" y="48"/>
                    <a:pt x="1008" y="48"/>
                    <a:pt x="1008" y="48"/>
                  </a:cubicBezTo>
                  <a:cubicBezTo>
                    <a:pt x="960" y="48"/>
                    <a:pt x="960" y="48"/>
                    <a:pt x="960" y="48"/>
                  </a:cubicBezTo>
                  <a:cubicBezTo>
                    <a:pt x="960" y="129"/>
                    <a:pt x="960" y="129"/>
                    <a:pt x="960" y="129"/>
                  </a:cubicBezTo>
                  <a:cubicBezTo>
                    <a:pt x="912" y="139"/>
                    <a:pt x="912" y="139"/>
                    <a:pt x="912" y="139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64" y="148"/>
                    <a:pt x="864" y="148"/>
                    <a:pt x="864" y="148"/>
                  </a:cubicBezTo>
                  <a:cubicBezTo>
                    <a:pt x="816" y="158"/>
                    <a:pt x="816" y="158"/>
                    <a:pt x="816" y="158"/>
                  </a:cubicBezTo>
                  <a:cubicBezTo>
                    <a:pt x="816" y="48"/>
                    <a:pt x="816" y="48"/>
                    <a:pt x="816" y="48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168"/>
                    <a:pt x="768" y="168"/>
                    <a:pt x="768" y="168"/>
                  </a:cubicBezTo>
                  <a:cubicBezTo>
                    <a:pt x="624" y="196"/>
                    <a:pt x="624" y="196"/>
                    <a:pt x="624" y="196"/>
                  </a:cubicBezTo>
                  <a:cubicBezTo>
                    <a:pt x="624" y="336"/>
                    <a:pt x="624" y="336"/>
                    <a:pt x="624" y="336"/>
                  </a:cubicBezTo>
                  <a:cubicBezTo>
                    <a:pt x="192" y="336"/>
                    <a:pt x="192" y="336"/>
                    <a:pt x="192" y="336"/>
                  </a:cubicBezTo>
                  <a:cubicBezTo>
                    <a:pt x="192" y="384"/>
                    <a:pt x="192" y="384"/>
                    <a:pt x="192" y="384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32" y="673"/>
                    <a:pt x="224" y="672"/>
                    <a:pt x="216" y="672"/>
                  </a:cubicBezTo>
                  <a:cubicBezTo>
                    <a:pt x="123" y="672"/>
                    <a:pt x="48" y="758"/>
                    <a:pt x="48" y="864"/>
                  </a:cubicBezTo>
                  <a:cubicBezTo>
                    <a:pt x="48" y="961"/>
                    <a:pt x="111" y="1040"/>
                    <a:pt x="192" y="1054"/>
                  </a:cubicBezTo>
                  <a:cubicBezTo>
                    <a:pt x="192" y="1085"/>
                    <a:pt x="192" y="1085"/>
                    <a:pt x="192" y="1085"/>
                  </a:cubicBezTo>
                  <a:cubicBezTo>
                    <a:pt x="172" y="1067"/>
                    <a:pt x="147" y="1056"/>
                    <a:pt x="120" y="1056"/>
                  </a:cubicBezTo>
                  <a:cubicBezTo>
                    <a:pt x="54" y="1056"/>
                    <a:pt x="0" y="1121"/>
                    <a:pt x="0" y="1200"/>
                  </a:cubicBezTo>
                  <a:cubicBezTo>
                    <a:pt x="0" y="1270"/>
                    <a:pt x="41" y="1328"/>
                    <a:pt x="96" y="1341"/>
                  </a:cubicBezTo>
                  <a:cubicBezTo>
                    <a:pt x="96" y="1440"/>
                    <a:pt x="96" y="1440"/>
                    <a:pt x="96" y="1440"/>
                  </a:cubicBezTo>
                  <a:cubicBezTo>
                    <a:pt x="0" y="1440"/>
                    <a:pt x="0" y="1440"/>
                    <a:pt x="0" y="1440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1488" y="1488"/>
                    <a:pt x="1488" y="1488"/>
                    <a:pt x="1488" y="1488"/>
                  </a:cubicBezTo>
                  <a:cubicBezTo>
                    <a:pt x="1488" y="1440"/>
                    <a:pt x="1488" y="1440"/>
                    <a:pt x="1488" y="1440"/>
                  </a:cubicBezTo>
                  <a:lnTo>
                    <a:pt x="1440" y="1440"/>
                  </a:lnTo>
                  <a:close/>
                  <a:moveTo>
                    <a:pt x="192" y="1440"/>
                  </a:moveTo>
                  <a:cubicBezTo>
                    <a:pt x="144" y="1440"/>
                    <a:pt x="144" y="1440"/>
                    <a:pt x="144" y="1440"/>
                  </a:cubicBezTo>
                  <a:cubicBezTo>
                    <a:pt x="144" y="1341"/>
                    <a:pt x="144" y="1341"/>
                    <a:pt x="144" y="1341"/>
                  </a:cubicBezTo>
                  <a:cubicBezTo>
                    <a:pt x="162" y="1337"/>
                    <a:pt x="178" y="1328"/>
                    <a:pt x="192" y="1315"/>
                  </a:cubicBezTo>
                  <a:lnTo>
                    <a:pt x="192" y="1440"/>
                  </a:lnTo>
                  <a:close/>
                  <a:moveTo>
                    <a:pt x="120" y="1296"/>
                  </a:moveTo>
                  <a:cubicBezTo>
                    <a:pt x="80" y="1296"/>
                    <a:pt x="48" y="1253"/>
                    <a:pt x="48" y="1200"/>
                  </a:cubicBezTo>
                  <a:cubicBezTo>
                    <a:pt x="48" y="1147"/>
                    <a:pt x="80" y="1104"/>
                    <a:pt x="120" y="1104"/>
                  </a:cubicBezTo>
                  <a:cubicBezTo>
                    <a:pt x="160" y="1104"/>
                    <a:pt x="192" y="1147"/>
                    <a:pt x="192" y="1200"/>
                  </a:cubicBezTo>
                  <a:cubicBezTo>
                    <a:pt x="192" y="1253"/>
                    <a:pt x="160" y="1296"/>
                    <a:pt x="120" y="1296"/>
                  </a:cubicBezTo>
                  <a:close/>
                  <a:moveTo>
                    <a:pt x="1248" y="528"/>
                  </a:moveTo>
                  <a:cubicBezTo>
                    <a:pt x="1296" y="528"/>
                    <a:pt x="1296" y="528"/>
                    <a:pt x="1296" y="528"/>
                  </a:cubicBezTo>
                  <a:cubicBezTo>
                    <a:pt x="1296" y="624"/>
                    <a:pt x="1296" y="624"/>
                    <a:pt x="1296" y="624"/>
                  </a:cubicBezTo>
                  <a:cubicBezTo>
                    <a:pt x="1248" y="624"/>
                    <a:pt x="1248" y="624"/>
                    <a:pt x="1248" y="624"/>
                  </a:cubicBezTo>
                  <a:lnTo>
                    <a:pt x="1248" y="528"/>
                  </a:lnTo>
                  <a:close/>
                  <a:moveTo>
                    <a:pt x="1344" y="672"/>
                  </a:moveTo>
                  <a:cubicBezTo>
                    <a:pt x="1344" y="720"/>
                    <a:pt x="1344" y="720"/>
                    <a:pt x="1344" y="720"/>
                  </a:cubicBezTo>
                  <a:cubicBezTo>
                    <a:pt x="1008" y="720"/>
                    <a:pt x="1008" y="720"/>
                    <a:pt x="1008" y="720"/>
                  </a:cubicBezTo>
                  <a:cubicBezTo>
                    <a:pt x="1008" y="672"/>
                    <a:pt x="1008" y="672"/>
                    <a:pt x="1008" y="672"/>
                  </a:cubicBezTo>
                  <a:lnTo>
                    <a:pt x="1344" y="672"/>
                  </a:lnTo>
                  <a:close/>
                  <a:moveTo>
                    <a:pt x="672" y="236"/>
                  </a:moveTo>
                  <a:cubicBezTo>
                    <a:pt x="1104" y="149"/>
                    <a:pt x="1104" y="149"/>
                    <a:pt x="1104" y="149"/>
                  </a:cubicBezTo>
                  <a:cubicBezTo>
                    <a:pt x="1104" y="624"/>
                    <a:pt x="1104" y="624"/>
                    <a:pt x="1104" y="624"/>
                  </a:cubicBezTo>
                  <a:cubicBezTo>
                    <a:pt x="960" y="624"/>
                    <a:pt x="960" y="624"/>
                    <a:pt x="960" y="624"/>
                  </a:cubicBezTo>
                  <a:cubicBezTo>
                    <a:pt x="960" y="720"/>
                    <a:pt x="960" y="720"/>
                    <a:pt x="960" y="720"/>
                  </a:cubicBezTo>
                  <a:cubicBezTo>
                    <a:pt x="912" y="720"/>
                    <a:pt x="912" y="720"/>
                    <a:pt x="912" y="720"/>
                  </a:cubicBezTo>
                  <a:cubicBezTo>
                    <a:pt x="912" y="1296"/>
                    <a:pt x="912" y="1296"/>
                    <a:pt x="912" y="1296"/>
                  </a:cubicBezTo>
                  <a:cubicBezTo>
                    <a:pt x="891" y="1296"/>
                    <a:pt x="870" y="1302"/>
                    <a:pt x="852" y="1312"/>
                  </a:cubicBezTo>
                  <a:cubicBezTo>
                    <a:pt x="820" y="1272"/>
                    <a:pt x="772" y="1248"/>
                    <a:pt x="720" y="1248"/>
                  </a:cubicBezTo>
                  <a:cubicBezTo>
                    <a:pt x="703" y="1248"/>
                    <a:pt x="687" y="1250"/>
                    <a:pt x="672" y="1255"/>
                  </a:cubicBezTo>
                  <a:lnTo>
                    <a:pt x="672" y="236"/>
                  </a:lnTo>
                  <a:close/>
                  <a:moveTo>
                    <a:pt x="192" y="1005"/>
                  </a:moveTo>
                  <a:cubicBezTo>
                    <a:pt x="137" y="992"/>
                    <a:pt x="96" y="934"/>
                    <a:pt x="96" y="864"/>
                  </a:cubicBezTo>
                  <a:cubicBezTo>
                    <a:pt x="96" y="785"/>
                    <a:pt x="150" y="720"/>
                    <a:pt x="216" y="720"/>
                  </a:cubicBezTo>
                  <a:cubicBezTo>
                    <a:pt x="282" y="720"/>
                    <a:pt x="336" y="785"/>
                    <a:pt x="336" y="864"/>
                  </a:cubicBezTo>
                  <a:cubicBezTo>
                    <a:pt x="336" y="934"/>
                    <a:pt x="295" y="992"/>
                    <a:pt x="240" y="1005"/>
                  </a:cubicBezTo>
                  <a:cubicBezTo>
                    <a:pt x="240" y="840"/>
                    <a:pt x="240" y="840"/>
                    <a:pt x="240" y="840"/>
                  </a:cubicBezTo>
                  <a:cubicBezTo>
                    <a:pt x="192" y="840"/>
                    <a:pt x="192" y="840"/>
                    <a:pt x="192" y="840"/>
                  </a:cubicBezTo>
                  <a:lnTo>
                    <a:pt x="192" y="1005"/>
                  </a:lnTo>
                  <a:close/>
                  <a:moveTo>
                    <a:pt x="372" y="793"/>
                  </a:moveTo>
                  <a:cubicBezTo>
                    <a:pt x="432" y="800"/>
                    <a:pt x="480" y="861"/>
                    <a:pt x="480" y="936"/>
                  </a:cubicBezTo>
                  <a:cubicBezTo>
                    <a:pt x="480" y="1015"/>
                    <a:pt x="426" y="1080"/>
                    <a:pt x="360" y="1080"/>
                  </a:cubicBezTo>
                  <a:cubicBezTo>
                    <a:pt x="330" y="1080"/>
                    <a:pt x="301" y="1066"/>
                    <a:pt x="279" y="1042"/>
                  </a:cubicBezTo>
                  <a:cubicBezTo>
                    <a:pt x="340" y="1013"/>
                    <a:pt x="384" y="944"/>
                    <a:pt x="384" y="864"/>
                  </a:cubicBezTo>
                  <a:cubicBezTo>
                    <a:pt x="384" y="839"/>
                    <a:pt x="380" y="815"/>
                    <a:pt x="372" y="793"/>
                  </a:cubicBezTo>
                  <a:close/>
                  <a:moveTo>
                    <a:pt x="336" y="1126"/>
                  </a:moveTo>
                  <a:cubicBezTo>
                    <a:pt x="336" y="1167"/>
                    <a:pt x="336" y="1167"/>
                    <a:pt x="336" y="1167"/>
                  </a:cubicBezTo>
                  <a:cubicBezTo>
                    <a:pt x="240" y="1279"/>
                    <a:pt x="240" y="1279"/>
                    <a:pt x="240" y="1279"/>
                  </a:cubicBezTo>
                  <a:cubicBezTo>
                    <a:pt x="240" y="1070"/>
                    <a:pt x="240" y="1070"/>
                    <a:pt x="240" y="1070"/>
                  </a:cubicBezTo>
                  <a:cubicBezTo>
                    <a:pt x="266" y="1100"/>
                    <a:pt x="299" y="1120"/>
                    <a:pt x="336" y="1126"/>
                  </a:cubicBezTo>
                  <a:close/>
                  <a:moveTo>
                    <a:pt x="339" y="1440"/>
                  </a:moveTo>
                  <a:cubicBezTo>
                    <a:pt x="240" y="1440"/>
                    <a:pt x="240" y="1440"/>
                    <a:pt x="240" y="1440"/>
                  </a:cubicBezTo>
                  <a:cubicBezTo>
                    <a:pt x="240" y="1353"/>
                    <a:pt x="240" y="1353"/>
                    <a:pt x="240" y="1353"/>
                  </a:cubicBezTo>
                  <a:cubicBezTo>
                    <a:pt x="384" y="1185"/>
                    <a:pt x="384" y="1185"/>
                    <a:pt x="384" y="1185"/>
                  </a:cubicBezTo>
                  <a:cubicBezTo>
                    <a:pt x="384" y="1126"/>
                    <a:pt x="384" y="1126"/>
                    <a:pt x="384" y="1126"/>
                  </a:cubicBezTo>
                  <a:cubicBezTo>
                    <a:pt x="465" y="1112"/>
                    <a:pt x="528" y="1033"/>
                    <a:pt x="528" y="936"/>
                  </a:cubicBezTo>
                  <a:cubicBezTo>
                    <a:pt x="528" y="864"/>
                    <a:pt x="493" y="801"/>
                    <a:pt x="441" y="768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480" y="720"/>
                    <a:pt x="480" y="720"/>
                    <a:pt x="480" y="720"/>
                  </a:cubicBezTo>
                  <a:cubicBezTo>
                    <a:pt x="432" y="720"/>
                    <a:pt x="432" y="720"/>
                    <a:pt x="432" y="720"/>
                  </a:cubicBezTo>
                  <a:cubicBezTo>
                    <a:pt x="432" y="763"/>
                    <a:pt x="432" y="763"/>
                    <a:pt x="432" y="763"/>
                  </a:cubicBezTo>
                  <a:cubicBezTo>
                    <a:pt x="410" y="751"/>
                    <a:pt x="386" y="744"/>
                    <a:pt x="360" y="744"/>
                  </a:cubicBezTo>
                  <a:cubicBezTo>
                    <a:pt x="356" y="744"/>
                    <a:pt x="352" y="744"/>
                    <a:pt x="347" y="745"/>
                  </a:cubicBezTo>
                  <a:cubicBezTo>
                    <a:pt x="332" y="722"/>
                    <a:pt x="311" y="703"/>
                    <a:pt x="288" y="691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624" y="384"/>
                    <a:pt x="624" y="384"/>
                    <a:pt x="624" y="384"/>
                  </a:cubicBezTo>
                  <a:cubicBezTo>
                    <a:pt x="624" y="1278"/>
                    <a:pt x="624" y="1278"/>
                    <a:pt x="624" y="1278"/>
                  </a:cubicBezTo>
                  <a:cubicBezTo>
                    <a:pt x="600" y="1295"/>
                    <a:pt x="580" y="1318"/>
                    <a:pt x="568" y="1345"/>
                  </a:cubicBezTo>
                  <a:cubicBezTo>
                    <a:pt x="563" y="1345"/>
                    <a:pt x="557" y="1344"/>
                    <a:pt x="552" y="1344"/>
                  </a:cubicBezTo>
                  <a:cubicBezTo>
                    <a:pt x="530" y="1314"/>
                    <a:pt x="494" y="1296"/>
                    <a:pt x="456" y="1296"/>
                  </a:cubicBezTo>
                  <a:cubicBezTo>
                    <a:pt x="390" y="1296"/>
                    <a:pt x="336" y="1350"/>
                    <a:pt x="336" y="1416"/>
                  </a:cubicBezTo>
                  <a:cubicBezTo>
                    <a:pt x="336" y="1424"/>
                    <a:pt x="337" y="1432"/>
                    <a:pt x="339" y="1440"/>
                  </a:cubicBezTo>
                  <a:close/>
                  <a:moveTo>
                    <a:pt x="389" y="1440"/>
                  </a:moveTo>
                  <a:cubicBezTo>
                    <a:pt x="386" y="1432"/>
                    <a:pt x="384" y="1424"/>
                    <a:pt x="384" y="1416"/>
                  </a:cubicBezTo>
                  <a:cubicBezTo>
                    <a:pt x="384" y="1376"/>
                    <a:pt x="416" y="1344"/>
                    <a:pt x="456" y="1344"/>
                  </a:cubicBezTo>
                  <a:cubicBezTo>
                    <a:pt x="482" y="1344"/>
                    <a:pt x="506" y="1358"/>
                    <a:pt x="519" y="1381"/>
                  </a:cubicBezTo>
                  <a:cubicBezTo>
                    <a:pt x="526" y="1394"/>
                    <a:pt x="526" y="1394"/>
                    <a:pt x="526" y="1394"/>
                  </a:cubicBezTo>
                  <a:cubicBezTo>
                    <a:pt x="552" y="1392"/>
                    <a:pt x="552" y="1392"/>
                    <a:pt x="552" y="1392"/>
                  </a:cubicBezTo>
                  <a:cubicBezTo>
                    <a:pt x="559" y="1392"/>
                    <a:pt x="567" y="1393"/>
                    <a:pt x="575" y="1396"/>
                  </a:cubicBezTo>
                  <a:cubicBezTo>
                    <a:pt x="598" y="1404"/>
                    <a:pt x="598" y="1404"/>
                    <a:pt x="598" y="1404"/>
                  </a:cubicBezTo>
                  <a:cubicBezTo>
                    <a:pt x="605" y="1380"/>
                    <a:pt x="605" y="1380"/>
                    <a:pt x="605" y="1380"/>
                  </a:cubicBezTo>
                  <a:cubicBezTo>
                    <a:pt x="621" y="1330"/>
                    <a:pt x="667" y="1296"/>
                    <a:pt x="720" y="1296"/>
                  </a:cubicBezTo>
                  <a:cubicBezTo>
                    <a:pt x="764" y="1296"/>
                    <a:pt x="804" y="1320"/>
                    <a:pt x="825" y="1358"/>
                  </a:cubicBezTo>
                  <a:cubicBezTo>
                    <a:pt x="840" y="1385"/>
                    <a:pt x="840" y="1385"/>
                    <a:pt x="840" y="1385"/>
                  </a:cubicBezTo>
                  <a:cubicBezTo>
                    <a:pt x="863" y="1364"/>
                    <a:pt x="863" y="1364"/>
                    <a:pt x="863" y="1364"/>
                  </a:cubicBezTo>
                  <a:cubicBezTo>
                    <a:pt x="890" y="1338"/>
                    <a:pt x="934" y="1338"/>
                    <a:pt x="961" y="1364"/>
                  </a:cubicBezTo>
                  <a:cubicBezTo>
                    <a:pt x="984" y="1385"/>
                    <a:pt x="984" y="1385"/>
                    <a:pt x="984" y="1385"/>
                  </a:cubicBezTo>
                  <a:cubicBezTo>
                    <a:pt x="999" y="1358"/>
                    <a:pt x="999" y="1358"/>
                    <a:pt x="999" y="1358"/>
                  </a:cubicBezTo>
                  <a:cubicBezTo>
                    <a:pt x="1020" y="1320"/>
                    <a:pt x="1060" y="1296"/>
                    <a:pt x="1104" y="1296"/>
                  </a:cubicBezTo>
                  <a:cubicBezTo>
                    <a:pt x="1156" y="1296"/>
                    <a:pt x="1202" y="1329"/>
                    <a:pt x="1218" y="1379"/>
                  </a:cubicBezTo>
                  <a:cubicBezTo>
                    <a:pt x="1225" y="1400"/>
                    <a:pt x="1225" y="1400"/>
                    <a:pt x="1225" y="1400"/>
                  </a:cubicBezTo>
                  <a:cubicBezTo>
                    <a:pt x="1246" y="1395"/>
                    <a:pt x="1246" y="1395"/>
                    <a:pt x="1246" y="1395"/>
                  </a:cubicBezTo>
                  <a:cubicBezTo>
                    <a:pt x="1294" y="1384"/>
                    <a:pt x="1340" y="1404"/>
                    <a:pt x="1368" y="1440"/>
                  </a:cubicBezTo>
                  <a:lnTo>
                    <a:pt x="389" y="1440"/>
                  </a:lnTo>
                  <a:close/>
                  <a:moveTo>
                    <a:pt x="1056" y="1255"/>
                  </a:moveTo>
                  <a:cubicBezTo>
                    <a:pt x="1056" y="864"/>
                    <a:pt x="1056" y="864"/>
                    <a:pt x="1056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1255"/>
                    <a:pt x="1152" y="1255"/>
                    <a:pt x="1152" y="1255"/>
                  </a:cubicBezTo>
                  <a:cubicBezTo>
                    <a:pt x="1137" y="1250"/>
                    <a:pt x="1121" y="1248"/>
                    <a:pt x="1104" y="1248"/>
                  </a:cubicBezTo>
                  <a:cubicBezTo>
                    <a:pt x="1087" y="1248"/>
                    <a:pt x="1071" y="1251"/>
                    <a:pt x="1056" y="1255"/>
                  </a:cubicBezTo>
                  <a:close/>
                  <a:moveTo>
                    <a:pt x="1200" y="1278"/>
                  </a:moveTo>
                  <a:cubicBezTo>
                    <a:pt x="1200" y="864"/>
                    <a:pt x="1200" y="864"/>
                    <a:pt x="1200" y="864"/>
                  </a:cubicBezTo>
                  <a:cubicBezTo>
                    <a:pt x="1296" y="864"/>
                    <a:pt x="1296" y="864"/>
                    <a:pt x="1296" y="864"/>
                  </a:cubicBezTo>
                  <a:cubicBezTo>
                    <a:pt x="1296" y="1346"/>
                    <a:pt x="1296" y="1346"/>
                    <a:pt x="1296" y="1346"/>
                  </a:cubicBezTo>
                  <a:cubicBezTo>
                    <a:pt x="1283" y="1344"/>
                    <a:pt x="1270" y="1343"/>
                    <a:pt x="1256" y="1345"/>
                  </a:cubicBezTo>
                  <a:cubicBezTo>
                    <a:pt x="1243" y="1318"/>
                    <a:pt x="1224" y="1295"/>
                    <a:pt x="1200" y="1278"/>
                  </a:cubicBezTo>
                  <a:close/>
                  <a:moveTo>
                    <a:pt x="1392" y="1395"/>
                  </a:moveTo>
                  <a:cubicBezTo>
                    <a:pt x="1378" y="1381"/>
                    <a:pt x="1362" y="1369"/>
                    <a:pt x="1344" y="1361"/>
                  </a:cubicBezTo>
                  <a:cubicBezTo>
                    <a:pt x="1344" y="816"/>
                    <a:pt x="1344" y="816"/>
                    <a:pt x="1344" y="816"/>
                  </a:cubicBezTo>
                  <a:cubicBezTo>
                    <a:pt x="1008" y="816"/>
                    <a:pt x="1008" y="816"/>
                    <a:pt x="1008" y="816"/>
                  </a:cubicBezTo>
                  <a:cubicBezTo>
                    <a:pt x="1008" y="1278"/>
                    <a:pt x="1008" y="1278"/>
                    <a:pt x="1008" y="1278"/>
                  </a:cubicBezTo>
                  <a:cubicBezTo>
                    <a:pt x="995" y="1288"/>
                    <a:pt x="982" y="1299"/>
                    <a:pt x="972" y="1312"/>
                  </a:cubicBezTo>
                  <a:cubicBezTo>
                    <a:pt x="968" y="1310"/>
                    <a:pt x="964" y="1308"/>
                    <a:pt x="960" y="1306"/>
                  </a:cubicBezTo>
                  <a:cubicBezTo>
                    <a:pt x="960" y="768"/>
                    <a:pt x="960" y="768"/>
                    <a:pt x="960" y="768"/>
                  </a:cubicBezTo>
                  <a:cubicBezTo>
                    <a:pt x="1392" y="768"/>
                    <a:pt x="1392" y="768"/>
                    <a:pt x="1392" y="768"/>
                  </a:cubicBezTo>
                  <a:lnTo>
                    <a:pt x="1392" y="13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E908203-1A71-428F-B1CB-940A502B55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0434" y="-2341375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46F23BD-9FAF-465E-B6D8-FA8EECA9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0434" y="-1620650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B87EC64-B1BE-42B2-A297-399D245608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0434" y="-898337"/>
              <a:ext cx="431800" cy="576263"/>
            </a:xfrm>
            <a:custGeom>
              <a:avLst/>
              <a:gdLst>
                <a:gd name="T0" fmla="*/ 272 w 272"/>
                <a:gd name="T1" fmla="*/ 0 h 363"/>
                <a:gd name="T2" fmla="*/ 0 w 272"/>
                <a:gd name="T3" fmla="*/ 0 h 363"/>
                <a:gd name="T4" fmla="*/ 0 w 272"/>
                <a:gd name="T5" fmla="*/ 363 h 363"/>
                <a:gd name="T6" fmla="*/ 272 w 272"/>
                <a:gd name="T7" fmla="*/ 363 h 363"/>
                <a:gd name="T8" fmla="*/ 272 w 272"/>
                <a:gd name="T9" fmla="*/ 0 h 363"/>
                <a:gd name="T10" fmla="*/ 181 w 272"/>
                <a:gd name="T11" fmla="*/ 272 h 363"/>
                <a:gd name="T12" fmla="*/ 90 w 272"/>
                <a:gd name="T13" fmla="*/ 272 h 363"/>
                <a:gd name="T14" fmla="*/ 90 w 272"/>
                <a:gd name="T15" fmla="*/ 90 h 363"/>
                <a:gd name="T16" fmla="*/ 181 w 272"/>
                <a:gd name="T17" fmla="*/ 90 h 363"/>
                <a:gd name="T18" fmla="*/ 181 w 272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3">
                  <a:moveTo>
                    <a:pt x="272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2" y="363"/>
                  </a:lnTo>
                  <a:lnTo>
                    <a:pt x="272" y="0"/>
                  </a:lnTo>
                  <a:close/>
                  <a:moveTo>
                    <a:pt x="181" y="272"/>
                  </a:moveTo>
                  <a:lnTo>
                    <a:pt x="90" y="272"/>
                  </a:lnTo>
                  <a:lnTo>
                    <a:pt x="90" y="90"/>
                  </a:lnTo>
                  <a:lnTo>
                    <a:pt x="181" y="90"/>
                  </a:lnTo>
                  <a:lnTo>
                    <a:pt x="181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617C039-7E66-4E98-AAF8-7FF4E523E3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0434" y="-177612"/>
              <a:ext cx="431800" cy="577850"/>
            </a:xfrm>
            <a:custGeom>
              <a:avLst/>
              <a:gdLst>
                <a:gd name="T0" fmla="*/ 272 w 272"/>
                <a:gd name="T1" fmla="*/ 0 h 364"/>
                <a:gd name="T2" fmla="*/ 0 w 272"/>
                <a:gd name="T3" fmla="*/ 0 h 364"/>
                <a:gd name="T4" fmla="*/ 0 w 272"/>
                <a:gd name="T5" fmla="*/ 364 h 364"/>
                <a:gd name="T6" fmla="*/ 272 w 272"/>
                <a:gd name="T7" fmla="*/ 364 h 364"/>
                <a:gd name="T8" fmla="*/ 272 w 272"/>
                <a:gd name="T9" fmla="*/ 0 h 364"/>
                <a:gd name="T10" fmla="*/ 181 w 272"/>
                <a:gd name="T11" fmla="*/ 273 h 364"/>
                <a:gd name="T12" fmla="*/ 90 w 272"/>
                <a:gd name="T13" fmla="*/ 273 h 364"/>
                <a:gd name="T14" fmla="*/ 90 w 272"/>
                <a:gd name="T15" fmla="*/ 91 h 364"/>
                <a:gd name="T16" fmla="*/ 181 w 272"/>
                <a:gd name="T17" fmla="*/ 91 h 364"/>
                <a:gd name="T18" fmla="*/ 181 w 272"/>
                <a:gd name="T19" fmla="*/ 27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364">
                  <a:moveTo>
                    <a:pt x="272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272" y="364"/>
                  </a:lnTo>
                  <a:lnTo>
                    <a:pt x="272" y="0"/>
                  </a:lnTo>
                  <a:close/>
                  <a:moveTo>
                    <a:pt x="181" y="273"/>
                  </a:moveTo>
                  <a:lnTo>
                    <a:pt x="90" y="273"/>
                  </a:lnTo>
                  <a:lnTo>
                    <a:pt x="90" y="91"/>
                  </a:lnTo>
                  <a:lnTo>
                    <a:pt x="181" y="91"/>
                  </a:lnTo>
                  <a:lnTo>
                    <a:pt x="181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BC4833A-E7AC-4A58-B56A-8D6255F7C7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06697" y="-2341375"/>
              <a:ext cx="433388" cy="576263"/>
            </a:xfrm>
            <a:custGeom>
              <a:avLst/>
              <a:gdLst>
                <a:gd name="T0" fmla="*/ 273 w 273"/>
                <a:gd name="T1" fmla="*/ 0 h 363"/>
                <a:gd name="T2" fmla="*/ 0 w 273"/>
                <a:gd name="T3" fmla="*/ 0 h 363"/>
                <a:gd name="T4" fmla="*/ 0 w 273"/>
                <a:gd name="T5" fmla="*/ 363 h 363"/>
                <a:gd name="T6" fmla="*/ 273 w 273"/>
                <a:gd name="T7" fmla="*/ 363 h 363"/>
                <a:gd name="T8" fmla="*/ 273 w 273"/>
                <a:gd name="T9" fmla="*/ 0 h 363"/>
                <a:gd name="T10" fmla="*/ 182 w 273"/>
                <a:gd name="T11" fmla="*/ 272 h 363"/>
                <a:gd name="T12" fmla="*/ 91 w 273"/>
                <a:gd name="T13" fmla="*/ 272 h 363"/>
                <a:gd name="T14" fmla="*/ 91 w 273"/>
                <a:gd name="T15" fmla="*/ 90 h 363"/>
                <a:gd name="T16" fmla="*/ 182 w 273"/>
                <a:gd name="T17" fmla="*/ 90 h 363"/>
                <a:gd name="T18" fmla="*/ 182 w 273"/>
                <a:gd name="T19" fmla="*/ 27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363">
                  <a:moveTo>
                    <a:pt x="273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273" y="363"/>
                  </a:lnTo>
                  <a:lnTo>
                    <a:pt x="273" y="0"/>
                  </a:lnTo>
                  <a:close/>
                  <a:moveTo>
                    <a:pt x="182" y="272"/>
                  </a:moveTo>
                  <a:lnTo>
                    <a:pt x="91" y="272"/>
                  </a:lnTo>
                  <a:lnTo>
                    <a:pt x="91" y="90"/>
                  </a:lnTo>
                  <a:lnTo>
                    <a:pt x="182" y="90"/>
                  </a:lnTo>
                  <a:lnTo>
                    <a:pt x="182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DE51BEA6-67A2-4A9A-8567-4DB41AF6AF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77473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811EF9FD-5C1F-4AAC-A51F-B3A8A201C7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63659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A40CCF5F-07E3-4059-8C7D-DDDFD9BBB1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52584" y="-190957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04C36303-585E-4F70-AF61-7E19E36DB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77473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14D10AC6-6F00-4FA9-8171-F97312EB06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63659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C6E8380C-BA5E-4112-9539-305325C616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52584" y="-162065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C97F608-3959-4DCA-9E04-6AECC69FD1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63659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95B8940B-482E-45A0-BD1B-190894EA7A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77473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7BFDA3CD-A6E3-4A2F-B3DF-548F1240D0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52584" y="-1331725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8488A13E-D217-46FB-97D6-538454F1DC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52584" y="-1042800"/>
              <a:ext cx="144463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F03C15-C93D-44CF-9D6A-E0E0E5A98B6C}"/>
              </a:ext>
            </a:extLst>
          </p:cNvPr>
          <p:cNvSpPr/>
          <p:nvPr userDrawn="1"/>
        </p:nvSpPr>
        <p:spPr>
          <a:xfrm>
            <a:off x="0" y="6266810"/>
            <a:ext cx="12192000" cy="583586"/>
          </a:xfrm>
          <a:prstGeom prst="rect">
            <a:avLst/>
          </a:prstGeom>
          <a:solidFill>
            <a:srgbClr val="4A7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8FD901-43D5-4EE8-9056-CBBD60817956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바닥글 개체 틀 2">
            <a:extLst>
              <a:ext uri="{FF2B5EF4-FFF2-40B4-BE49-F238E27FC236}">
                <a16:creationId xmlns:a16="http://schemas.microsoft.com/office/drawing/2014/main" id="{8C3F014B-6762-4BC6-873C-146FF8DAD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6C29A3BB-E83F-440A-917C-6A4DF0B7D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T투게더" panose="02020603020101020101" pitchFamily="18" charset="-127"/>
                <a:ea typeface="TT투게더" panose="02020603020101020101" pitchFamily="18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78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C%A8%EB%93%9C-%ED%83%81%EA%B5%AC-%EB%9D%BC%EC%BC%93-%ED%83%81%EA%B5%AC-%ED%8C%A8%EB%93%A4-%ED%83%81%EA%B5%AC-%EB%B0%95%EC%A5%90-%EB%9D%BC%EC%BC%93-%EB%A0%88%EB%93%9C-%EC%8A%A4%ED%8F%AC%EC%B8%A0-150168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.emf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42E6F3-3C80-4F85-BDAB-D1DF5A7832B5}"/>
              </a:ext>
            </a:extLst>
          </p:cNvPr>
          <p:cNvSpPr/>
          <p:nvPr/>
        </p:nvSpPr>
        <p:spPr>
          <a:xfrm>
            <a:off x="0" y="283779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B764F-51DB-40E6-B8EC-1E768BE21122}"/>
              </a:ext>
            </a:extLst>
          </p:cNvPr>
          <p:cNvSpPr txBox="1"/>
          <p:nvPr/>
        </p:nvSpPr>
        <p:spPr>
          <a:xfrm>
            <a:off x="4383585" y="1044895"/>
            <a:ext cx="330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Lead All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C0EA09-3A8A-BEA1-6768-DF61A927FB50}"/>
              </a:ext>
            </a:extLst>
          </p:cNvPr>
          <p:cNvGrpSpPr/>
          <p:nvPr/>
        </p:nvGrpSpPr>
        <p:grpSpPr>
          <a:xfrm>
            <a:off x="-5014140" y="-613458"/>
            <a:ext cx="5018560" cy="613458"/>
            <a:chOff x="3541853" y="-613458"/>
            <a:chExt cx="5018560" cy="61345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EF0D0D-7EFF-2FE5-0AB4-3DF182C5BC9A}"/>
                </a:ext>
              </a:extLst>
            </p:cNvPr>
            <p:cNvSpPr/>
            <p:nvPr/>
          </p:nvSpPr>
          <p:spPr>
            <a:xfrm>
              <a:off x="3541853" y="-613458"/>
              <a:ext cx="1250066" cy="6134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CB1ABC-DEF4-DCCD-81FC-5250A628B94E}"/>
                </a:ext>
              </a:extLst>
            </p:cNvPr>
            <p:cNvSpPr/>
            <p:nvPr/>
          </p:nvSpPr>
          <p:spPr>
            <a:xfrm>
              <a:off x="4801067" y="-613458"/>
              <a:ext cx="1250066" cy="613458"/>
            </a:xfrm>
            <a:prstGeom prst="rect">
              <a:avLst/>
            </a:prstGeom>
            <a:solidFill>
              <a:srgbClr val="0035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2B3599-DA57-5CDB-6CBD-91A1DB05A23F}"/>
                </a:ext>
              </a:extLst>
            </p:cNvPr>
            <p:cNvSpPr/>
            <p:nvPr/>
          </p:nvSpPr>
          <p:spPr>
            <a:xfrm>
              <a:off x="6060281" y="-613458"/>
              <a:ext cx="1250066" cy="6134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E5331F-4DE9-63EA-2F7F-6785D7438381}"/>
                </a:ext>
              </a:extLst>
            </p:cNvPr>
            <p:cNvSpPr/>
            <p:nvPr/>
          </p:nvSpPr>
          <p:spPr>
            <a:xfrm>
              <a:off x="7310347" y="-613458"/>
              <a:ext cx="1250066" cy="6134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C0094D-C7F0-5749-8E51-D0EBB5E89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86F263-D092-C11F-B44E-800C291AC031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1016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래픽 4">
            <a:extLst>
              <a:ext uri="{FF2B5EF4-FFF2-40B4-BE49-F238E27FC236}">
                <a16:creationId xmlns:a16="http://schemas.microsoft.com/office/drawing/2014/main" id="{2A5AAB96-EB1B-5D10-682C-D7FAB626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4190308" flipH="1">
            <a:off x="7684237" y="-1335408"/>
            <a:ext cx="762529" cy="520664"/>
          </a:xfrm>
          <a:prstGeom prst="rect">
            <a:avLst/>
          </a:prstGeom>
        </p:spPr>
      </p:pic>
      <p:pic>
        <p:nvPicPr>
          <p:cNvPr id="20" name="그림 19" descr="실루엣, 옅은이(가) 표시된 사진&#10;&#10;자동 생성된 설명">
            <a:extLst>
              <a:ext uri="{FF2B5EF4-FFF2-40B4-BE49-F238E27FC236}">
                <a16:creationId xmlns:a16="http://schemas.microsoft.com/office/drawing/2014/main" id="{C7B5516F-1BD8-B0B8-CEB2-A751F4FBC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842">
            <a:off x="3485496" y="-1730844"/>
            <a:ext cx="912560" cy="101566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9B0F681-5423-14F5-7BE6-CD0768C41088}"/>
              </a:ext>
            </a:extLst>
          </p:cNvPr>
          <p:cNvSpPr/>
          <p:nvPr/>
        </p:nvSpPr>
        <p:spPr>
          <a:xfrm>
            <a:off x="7475661" y="1694770"/>
            <a:ext cx="208828" cy="20882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scene3d>
            <a:camera prst="obliqueTop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1A3F5-F772-7482-34F9-9B0A50F91AFB}"/>
              </a:ext>
            </a:extLst>
          </p:cNvPr>
          <p:cNvSpPr txBox="1"/>
          <p:nvPr/>
        </p:nvSpPr>
        <p:spPr>
          <a:xfrm>
            <a:off x="2156234" y="4289611"/>
            <a:ext cx="6680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『</a:t>
            </a:r>
            <a:r>
              <a:rPr lang="ko-KR" altLang="en-US" sz="6000" dirty="0">
                <a:solidFill>
                  <a:srgbClr val="FFC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경쟁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</a:t>
            </a:r>
            <a:r>
              <a:rPr lang="ko-KR" altLang="en-US" sz="6000" dirty="0">
                <a:solidFill>
                  <a:srgbClr val="92D05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놀이문화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』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제주한라산" panose="02000300000000000000" pitchFamily="2" charset="-127"/>
              <a:ea typeface="제주한라산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86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803">
        <p159:morph option="byObject"/>
      </p:transition>
    </mc:Choice>
    <mc:Fallback xmlns="">
      <p:transition spd="med" advTm="80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598B5F-4EB3-A788-83AD-64B596F0F4E0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E3F81-193D-B23E-7C70-5BF3FEE1684D}"/>
              </a:ext>
            </a:extLst>
          </p:cNvPr>
          <p:cNvSpPr txBox="1"/>
          <p:nvPr/>
        </p:nvSpPr>
        <p:spPr>
          <a:xfrm>
            <a:off x="704607" y="499631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ASS</a:t>
            </a:r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6EFB6-DBCB-BF19-6F85-7B00AFB785D9}"/>
              </a:ext>
            </a:extLst>
          </p:cNvPr>
          <p:cNvSpPr txBox="1"/>
          <p:nvPr/>
        </p:nvSpPr>
        <p:spPr>
          <a:xfrm>
            <a:off x="2020573" y="591963"/>
            <a:ext cx="3424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아이템 시연영상</a:t>
            </a:r>
            <a:endParaRPr lang="en-US" altLang="ko-KR" sz="2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0" name="ass 시간 시연 영상">
            <a:hlinkClick r:id="" action="ppaction://media"/>
            <a:extLst>
              <a:ext uri="{FF2B5EF4-FFF2-40B4-BE49-F238E27FC236}">
                <a16:creationId xmlns:a16="http://schemas.microsoft.com/office/drawing/2014/main" id="{031D5745-5303-5DA2-188A-59BA1B8976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8229" y="1420231"/>
            <a:ext cx="81280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0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E487BB-A08B-2A8A-2C5B-71B56388B6DB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64DAB-160A-4AF7-F9E5-0341A271B97D}"/>
              </a:ext>
            </a:extLst>
          </p:cNvPr>
          <p:cNvSpPr txBox="1"/>
          <p:nvPr/>
        </p:nvSpPr>
        <p:spPr>
          <a:xfrm>
            <a:off x="1750086" y="542571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소비자 반응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79F4B7-65FF-CCFA-520A-409E3B49DE8A}"/>
              </a:ext>
            </a:extLst>
          </p:cNvPr>
          <p:cNvSpPr txBox="1"/>
          <p:nvPr/>
        </p:nvSpPr>
        <p:spPr>
          <a:xfrm>
            <a:off x="2530547" y="1881307"/>
            <a:ext cx="7329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“</a:t>
            </a:r>
            <a:r>
              <a:rPr lang="ko-KR" altLang="en-US" sz="2800" b="1" dirty="0"/>
              <a:t>버튼으로 눌으면서 </a:t>
            </a:r>
            <a:r>
              <a:rPr lang="ko-KR" altLang="en-US" sz="2800" b="1" dirty="0" err="1"/>
              <a:t>하니깐</a:t>
            </a:r>
            <a:r>
              <a:rPr lang="ko-KR" altLang="en-US" sz="2800" b="1" dirty="0"/>
              <a:t> 재밌었다</a:t>
            </a:r>
            <a:r>
              <a:rPr lang="en-US" altLang="ko-KR" sz="2800" b="1" dirty="0"/>
              <a:t>”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3D880-506B-BB9A-C6BF-A831A1158929}"/>
              </a:ext>
            </a:extLst>
          </p:cNvPr>
          <p:cNvSpPr txBox="1"/>
          <p:nvPr/>
        </p:nvSpPr>
        <p:spPr>
          <a:xfrm>
            <a:off x="1566528" y="3220044"/>
            <a:ext cx="10102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“</a:t>
            </a:r>
            <a:r>
              <a:rPr lang="ko-KR" altLang="en-US" sz="2800" b="1" dirty="0" err="1"/>
              <a:t>왔다갔다</a:t>
            </a:r>
            <a:r>
              <a:rPr lang="ko-KR" altLang="en-US" sz="2800" b="1" dirty="0"/>
              <a:t> 안하고 탁구대 바로 앞에서 조작하니 편리했다</a:t>
            </a:r>
            <a:r>
              <a:rPr lang="en-US" altLang="ko-KR" sz="2800" b="1" dirty="0"/>
              <a:t>”</a:t>
            </a:r>
            <a:endParaRPr lang="ko-KR" alt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A4C24-E1BF-C365-E6D1-69A38FF6EB55}"/>
              </a:ext>
            </a:extLst>
          </p:cNvPr>
          <p:cNvSpPr txBox="1"/>
          <p:nvPr/>
        </p:nvSpPr>
        <p:spPr>
          <a:xfrm>
            <a:off x="2857382" y="4521472"/>
            <a:ext cx="690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“</a:t>
            </a:r>
            <a:r>
              <a:rPr lang="ko-KR" altLang="en-US" sz="2800" b="1" dirty="0"/>
              <a:t>쉬운 조작으로 점수를 측정하니 편리하다</a:t>
            </a:r>
            <a:r>
              <a:rPr lang="en-US" altLang="ko-KR" sz="2800" b="1" dirty="0"/>
              <a:t>”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8EABD-78A6-F416-FBF0-B0DE004907C8}"/>
              </a:ext>
            </a:extLst>
          </p:cNvPr>
          <p:cNvSpPr txBox="1"/>
          <p:nvPr/>
        </p:nvSpPr>
        <p:spPr>
          <a:xfrm>
            <a:off x="704607" y="499631"/>
            <a:ext cx="1045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ASS</a:t>
            </a:r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758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A02DD1-CCAE-2363-B239-658309EDAAC6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8C483-F3A4-6380-76F4-1F89F352989D}"/>
              </a:ext>
            </a:extLst>
          </p:cNvPr>
          <p:cNvSpPr txBox="1"/>
          <p:nvPr/>
        </p:nvSpPr>
        <p:spPr>
          <a:xfrm>
            <a:off x="704607" y="499631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추후 사업 계획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3B15F-60E1-10F5-251C-D6A8F6E3030B}"/>
              </a:ext>
            </a:extLst>
          </p:cNvPr>
          <p:cNvSpPr txBox="1"/>
          <p:nvPr/>
        </p:nvSpPr>
        <p:spPr>
          <a:xfrm>
            <a:off x="3135393" y="573349"/>
            <a:ext cx="3424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앱 개발 </a:t>
            </a:r>
            <a:endParaRPr lang="en-US" altLang="ko-KR" sz="2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75E733-5EAE-3F61-EF97-FDB05B827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1174" b="1807"/>
          <a:stretch/>
        </p:blipFill>
        <p:spPr>
          <a:xfrm>
            <a:off x="4403035" y="1094010"/>
            <a:ext cx="3101007" cy="503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02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B0933-01B9-6BA1-D89F-8623D759AB73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56EF9-F9DA-4585-3CFE-106FB6836D2D}"/>
              </a:ext>
            </a:extLst>
          </p:cNvPr>
          <p:cNvSpPr txBox="1"/>
          <p:nvPr/>
        </p:nvSpPr>
        <p:spPr>
          <a:xfrm>
            <a:off x="704607" y="499631"/>
            <a:ext cx="1970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조사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96C3AC4-B5A8-73D4-2120-F626FA26DACC}"/>
              </a:ext>
            </a:extLst>
          </p:cNvPr>
          <p:cNvSpPr/>
          <p:nvPr/>
        </p:nvSpPr>
        <p:spPr>
          <a:xfrm>
            <a:off x="814555" y="1384077"/>
            <a:ext cx="4539777" cy="4539777"/>
          </a:xfrm>
          <a:prstGeom prst="ellipse">
            <a:avLst/>
          </a:prstGeom>
          <a:solidFill>
            <a:srgbClr val="92B4F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5AAE930-3C94-2561-B4A5-87074BE13BC9}"/>
              </a:ext>
            </a:extLst>
          </p:cNvPr>
          <p:cNvSpPr/>
          <p:nvPr/>
        </p:nvSpPr>
        <p:spPr>
          <a:xfrm>
            <a:off x="1388427" y="2365849"/>
            <a:ext cx="3392033" cy="3558006"/>
          </a:xfrm>
          <a:prstGeom prst="ellipse">
            <a:avLst/>
          </a:prstGeom>
          <a:solidFill>
            <a:srgbClr val="4A78A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9504E43-0D79-7A8D-3FA4-8DCDDC2ABD03}"/>
              </a:ext>
            </a:extLst>
          </p:cNvPr>
          <p:cNvSpPr/>
          <p:nvPr/>
        </p:nvSpPr>
        <p:spPr>
          <a:xfrm>
            <a:off x="1872294" y="3653991"/>
            <a:ext cx="2424299" cy="2269864"/>
          </a:xfrm>
          <a:prstGeom prst="ellipse">
            <a:avLst/>
          </a:prstGeom>
          <a:solidFill>
            <a:srgbClr val="2F559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66E52-E422-2FCE-F864-70556E81FE63}"/>
              </a:ext>
            </a:extLst>
          </p:cNvPr>
          <p:cNvSpPr txBox="1"/>
          <p:nvPr/>
        </p:nvSpPr>
        <p:spPr>
          <a:xfrm>
            <a:off x="2462495" y="1530528"/>
            <a:ext cx="134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TAM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FC5BE-E8AE-8F00-6D93-BB1292FDD47B}"/>
              </a:ext>
            </a:extLst>
          </p:cNvPr>
          <p:cNvSpPr txBox="1"/>
          <p:nvPr/>
        </p:nvSpPr>
        <p:spPr>
          <a:xfrm>
            <a:off x="2462495" y="4529523"/>
            <a:ext cx="134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SOM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94964-BAEE-0809-658D-6313759BC956}"/>
              </a:ext>
            </a:extLst>
          </p:cNvPr>
          <p:cNvSpPr txBox="1"/>
          <p:nvPr/>
        </p:nvSpPr>
        <p:spPr>
          <a:xfrm>
            <a:off x="2462495" y="2795033"/>
            <a:ext cx="134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SAM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A680CF-BB8F-7146-D835-E2D72A7C2BE1}"/>
              </a:ext>
            </a:extLst>
          </p:cNvPr>
          <p:cNvSpPr/>
          <p:nvPr/>
        </p:nvSpPr>
        <p:spPr>
          <a:xfrm>
            <a:off x="6488935" y="4790566"/>
            <a:ext cx="180721" cy="937004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D8EE8F-A3CB-41C9-0F03-B6A6CD520B51}"/>
              </a:ext>
            </a:extLst>
          </p:cNvPr>
          <p:cNvSpPr/>
          <p:nvPr/>
        </p:nvSpPr>
        <p:spPr>
          <a:xfrm>
            <a:off x="6488935" y="2961843"/>
            <a:ext cx="180721" cy="937004"/>
          </a:xfrm>
          <a:prstGeom prst="rect">
            <a:avLst/>
          </a:prstGeom>
          <a:solidFill>
            <a:srgbClr val="4A7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2CBE36-F145-31A4-2571-7D8421F5A596}"/>
              </a:ext>
            </a:extLst>
          </p:cNvPr>
          <p:cNvSpPr/>
          <p:nvPr/>
        </p:nvSpPr>
        <p:spPr>
          <a:xfrm>
            <a:off x="6470712" y="1081904"/>
            <a:ext cx="180721" cy="937004"/>
          </a:xfrm>
          <a:prstGeom prst="rect">
            <a:avLst/>
          </a:prstGeom>
          <a:solidFill>
            <a:srgbClr val="92B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22092-A8C7-5FF1-A671-1C032517B6D7}"/>
              </a:ext>
            </a:extLst>
          </p:cNvPr>
          <p:cNvSpPr txBox="1"/>
          <p:nvPr/>
        </p:nvSpPr>
        <p:spPr>
          <a:xfrm>
            <a:off x="6758975" y="1036045"/>
            <a:ext cx="38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전체시장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C3A524-6484-5231-49AF-9486ECC5F41A}"/>
              </a:ext>
            </a:extLst>
          </p:cNvPr>
          <p:cNvSpPr txBox="1"/>
          <p:nvPr/>
        </p:nvSpPr>
        <p:spPr>
          <a:xfrm>
            <a:off x="6759258" y="2869179"/>
            <a:ext cx="38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유효시장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1214ED-9F77-FA7F-A504-78BF0ED6FCDB}"/>
              </a:ext>
            </a:extLst>
          </p:cNvPr>
          <p:cNvSpPr txBox="1"/>
          <p:nvPr/>
        </p:nvSpPr>
        <p:spPr>
          <a:xfrm>
            <a:off x="6758975" y="4699325"/>
            <a:ext cx="38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수익시장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16DCC-F6D2-2E41-501E-FB3A06D4BD3D}"/>
              </a:ext>
            </a:extLst>
          </p:cNvPr>
          <p:cNvSpPr txBox="1"/>
          <p:nvPr/>
        </p:nvSpPr>
        <p:spPr>
          <a:xfrm>
            <a:off x="6887334" y="1426561"/>
            <a:ext cx="471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해외 스포츠시장 확대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탁구 종목에서 경쟁스포츠로 전이 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118A65-FCAB-42E9-3A5A-3EFBA5076335}"/>
              </a:ext>
            </a:extLst>
          </p:cNvPr>
          <p:cNvSpPr txBox="1"/>
          <p:nvPr/>
        </p:nvSpPr>
        <p:spPr>
          <a:xfrm>
            <a:off x="6887336" y="5081239"/>
            <a:ext cx="422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안동시 분포된 탁구장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전국에 분포된 탁구장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5F3629-B6E7-76E4-BE0E-4AD23C8DC2BE}"/>
              </a:ext>
            </a:extLst>
          </p:cNvPr>
          <p:cNvSpPr txBox="1"/>
          <p:nvPr/>
        </p:nvSpPr>
        <p:spPr>
          <a:xfrm>
            <a:off x="6887334" y="3269289"/>
            <a:ext cx="480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탁구장 외 전문 체육시설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전문스포츠로 확대 </a:t>
            </a:r>
          </a:p>
        </p:txBody>
      </p:sp>
    </p:spTree>
    <p:extLst>
      <p:ext uri="{BB962C8B-B14F-4D97-AF65-F5344CB8AC3E}">
        <p14:creationId xmlns:p14="http://schemas.microsoft.com/office/powerpoint/2010/main" val="4074818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129C595-0D55-A84D-162F-490F744869A8}"/>
              </a:ext>
            </a:extLst>
          </p:cNvPr>
          <p:cNvSpPr txBox="1"/>
          <p:nvPr/>
        </p:nvSpPr>
        <p:spPr>
          <a:xfrm>
            <a:off x="12619771" y="3692260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353535"/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행복한 선수</a:t>
            </a:r>
            <a:r>
              <a:rPr lang="en-US" altLang="ko-KR" sz="1400" dirty="0">
                <a:solidFill>
                  <a:srgbClr val="353535"/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353535"/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경기력 향상을 위한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EBE71-A372-D891-EA77-A2C64669D6A6}"/>
              </a:ext>
            </a:extLst>
          </p:cNvPr>
          <p:cNvSpPr txBox="1"/>
          <p:nvPr/>
        </p:nvSpPr>
        <p:spPr>
          <a:xfrm>
            <a:off x="3176771" y="1586517"/>
            <a:ext cx="5838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2F55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YOU!</a:t>
            </a:r>
            <a:endParaRPr lang="ko-KR" altLang="en-US" sz="7200" dirty="0">
              <a:solidFill>
                <a:srgbClr val="2F559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B4462-5C05-E80D-1917-2B9BD54F11B5}"/>
              </a:ext>
            </a:extLst>
          </p:cNvPr>
          <p:cNvSpPr txBox="1"/>
          <p:nvPr/>
        </p:nvSpPr>
        <p:spPr>
          <a:xfrm>
            <a:off x="5656616" y="2920275"/>
            <a:ext cx="878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2F55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endParaRPr lang="ko-KR" altLang="en-US" sz="7200" dirty="0">
              <a:solidFill>
                <a:srgbClr val="2F559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D3DF5-E783-42BD-5003-D64AA394F6BC}"/>
              </a:ext>
            </a:extLst>
          </p:cNvPr>
          <p:cNvSpPr txBox="1"/>
          <p:nvPr/>
        </p:nvSpPr>
        <p:spPr>
          <a:xfrm>
            <a:off x="5063504" y="4071154"/>
            <a:ext cx="2064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err="1">
                <a:solidFill>
                  <a:srgbClr val="2F55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QnA</a:t>
            </a:r>
            <a:endParaRPr lang="ko-KR" altLang="en-US" sz="7200" dirty="0">
              <a:solidFill>
                <a:srgbClr val="2F559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21925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FF2A69-27F6-8A2B-D156-EDC4C3AAF6B3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93A1F-475B-0ABD-BCE7-D71F438B1D83}"/>
              </a:ext>
            </a:extLst>
          </p:cNvPr>
          <p:cNvSpPr txBox="1"/>
          <p:nvPr/>
        </p:nvSpPr>
        <p:spPr>
          <a:xfrm>
            <a:off x="704607" y="499631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사업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B498B-6340-8A2D-4535-D4C5EEF4E01E}"/>
              </a:ext>
            </a:extLst>
          </p:cNvPr>
          <p:cNvSpPr txBox="1"/>
          <p:nvPr/>
        </p:nvSpPr>
        <p:spPr>
          <a:xfrm>
            <a:off x="1997710" y="547717"/>
            <a:ext cx="2472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사업공간 마련</a:t>
            </a:r>
            <a:endParaRPr lang="en-US" altLang="ko-KR" sz="2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985BC45-9E79-C291-8F94-59F33D6E8EDC}"/>
              </a:ext>
            </a:extLst>
          </p:cNvPr>
          <p:cNvGrpSpPr/>
          <p:nvPr/>
        </p:nvGrpSpPr>
        <p:grpSpPr>
          <a:xfrm>
            <a:off x="1230464" y="1462290"/>
            <a:ext cx="5348193" cy="4664200"/>
            <a:chOff x="1082104" y="1631255"/>
            <a:chExt cx="5348193" cy="466420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5F861D9-8BF8-DFDE-6F57-283B4117A9A3}"/>
                </a:ext>
              </a:extLst>
            </p:cNvPr>
            <p:cNvGrpSpPr/>
            <p:nvPr/>
          </p:nvGrpSpPr>
          <p:grpSpPr>
            <a:xfrm>
              <a:off x="1082104" y="1631255"/>
              <a:ext cx="4003575" cy="4664200"/>
              <a:chOff x="857515" y="1631255"/>
              <a:chExt cx="4003575" cy="4664200"/>
            </a:xfrm>
          </p:grpSpPr>
          <p:pic>
            <p:nvPicPr>
              <p:cNvPr id="15" name="그림 14" descr="천장, 실내, 바닥, 벽이(가) 표시된 사진&#10;&#10;자동 생성된 설명">
                <a:extLst>
                  <a:ext uri="{FF2B5EF4-FFF2-40B4-BE49-F238E27FC236}">
                    <a16:creationId xmlns:a16="http://schemas.microsoft.com/office/drawing/2014/main" id="{4AD2A2D2-0BA4-E35C-9FE8-559B183E9B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9" t="776" r="40461" b="-776"/>
              <a:stretch/>
            </p:blipFill>
            <p:spPr>
              <a:xfrm>
                <a:off x="857515" y="1631255"/>
                <a:ext cx="4003575" cy="400357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9EBBE1-AF0F-12AE-E4C7-5EDBC38DEC34}"/>
                  </a:ext>
                </a:extLst>
              </p:cNvPr>
              <p:cNvSpPr txBox="1"/>
              <p:nvPr/>
            </p:nvSpPr>
            <p:spPr>
              <a:xfrm>
                <a:off x="857515" y="5649124"/>
                <a:ext cx="26084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＊ 초기 발표 당시</a:t>
                </a:r>
                <a:r>
                  <a:rPr lang="en-US" altLang="ko-KR" sz="18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,             </a:t>
                </a:r>
              </a:p>
              <a:p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 </a:t>
                </a:r>
                <a:r>
                  <a:rPr lang="en-US" altLang="ko-KR" sz="18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</a:t>
                </a:r>
                <a:r>
                  <a:rPr lang="ko-KR" altLang="en-US" sz="18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인테리어 전</a:t>
                </a:r>
                <a:endParaRPr lang="en-US" altLang="ko-KR" sz="18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7ABBDCFE-8A3D-566E-92E6-88121615A918}"/>
                </a:ext>
              </a:extLst>
            </p:cNvPr>
            <p:cNvSpPr/>
            <p:nvPr/>
          </p:nvSpPr>
          <p:spPr>
            <a:xfrm>
              <a:off x="5567680" y="3168445"/>
              <a:ext cx="862617" cy="521110"/>
            </a:xfrm>
            <a:prstGeom prst="rightArrow">
              <a:avLst>
                <a:gd name="adj1" fmla="val 50000"/>
                <a:gd name="adj2" fmla="val 68868"/>
              </a:avLst>
            </a:prstGeom>
            <a:solidFill>
              <a:srgbClr val="2F55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FF0A11-DC87-F7A6-045B-2C73CB477B6A}"/>
              </a:ext>
            </a:extLst>
          </p:cNvPr>
          <p:cNvGrpSpPr/>
          <p:nvPr/>
        </p:nvGrpSpPr>
        <p:grpSpPr>
          <a:xfrm>
            <a:off x="7159355" y="452798"/>
            <a:ext cx="4283847" cy="5399243"/>
            <a:chOff x="7108759" y="347662"/>
            <a:chExt cx="3948567" cy="641778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9044D31-0494-7928-9D97-CFFEBE2C59C3}"/>
                </a:ext>
              </a:extLst>
            </p:cNvPr>
            <p:cNvGrpSpPr/>
            <p:nvPr/>
          </p:nvGrpSpPr>
          <p:grpSpPr>
            <a:xfrm>
              <a:off x="7108759" y="347662"/>
              <a:ext cx="3948567" cy="5947793"/>
              <a:chOff x="6942975" y="747772"/>
              <a:chExt cx="3948567" cy="594779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3901303-A2CC-FC9C-0E23-A91E2F3E9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2975" y="747772"/>
                <a:ext cx="3948566" cy="296416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4D8C988E-C641-42E1-CCA7-0882DFFE7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2976" y="3825347"/>
                <a:ext cx="3948566" cy="2870218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72A067-05EE-0BFC-CF9E-C1426BDABB89}"/>
                </a:ext>
              </a:extLst>
            </p:cNvPr>
            <p:cNvSpPr txBox="1"/>
            <p:nvPr/>
          </p:nvSpPr>
          <p:spPr>
            <a:xfrm>
              <a:off x="7108759" y="6396115"/>
              <a:ext cx="2012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＊ 현재</a:t>
              </a:r>
              <a:r>
                <a:rPr lang="en-US" altLang="ko-KR" sz="18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, </a:t>
              </a:r>
              <a:r>
                <a:rPr lang="ko-KR" altLang="en-US" sz="18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인테리어 후</a:t>
              </a:r>
              <a:endParaRPr lang="en-US" altLang="ko-KR" sz="1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36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6FD0FA-FC6C-4364-E586-AB1AD5327288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337D5-D802-A7E6-699F-AF9BD2B21EF5}"/>
              </a:ext>
            </a:extLst>
          </p:cNvPr>
          <p:cNvSpPr txBox="1"/>
          <p:nvPr/>
        </p:nvSpPr>
        <p:spPr>
          <a:xfrm>
            <a:off x="704607" y="499631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사업 진행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BF7A2F-215B-8323-4721-EC794068643D}"/>
              </a:ext>
            </a:extLst>
          </p:cNvPr>
          <p:cNvGrpSpPr/>
          <p:nvPr/>
        </p:nvGrpSpPr>
        <p:grpSpPr>
          <a:xfrm>
            <a:off x="1652469" y="1397820"/>
            <a:ext cx="3237583" cy="4287363"/>
            <a:chOff x="1652469" y="1397820"/>
            <a:chExt cx="3569176" cy="49605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F3963B-8BB8-D79F-5013-D9E9AF238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469" y="1397820"/>
              <a:ext cx="3569176" cy="4960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B37DD48-0FD7-7A55-1BA3-05ED441BE882}"/>
                </a:ext>
              </a:extLst>
            </p:cNvPr>
            <p:cNvSpPr/>
            <p:nvPr/>
          </p:nvSpPr>
          <p:spPr>
            <a:xfrm>
              <a:off x="3651250" y="2292350"/>
              <a:ext cx="476250" cy="107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0A02208-800F-2BA6-65B7-6E9431ADED90}"/>
              </a:ext>
            </a:extLst>
          </p:cNvPr>
          <p:cNvSpPr txBox="1"/>
          <p:nvPr/>
        </p:nvSpPr>
        <p:spPr>
          <a:xfrm>
            <a:off x="1997710" y="547717"/>
            <a:ext cx="2472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물품 구비  </a:t>
            </a:r>
            <a:endParaRPr lang="en-US" altLang="ko-KR" sz="2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F34D21-736C-98D0-0FE3-0B5302D430B0}"/>
              </a:ext>
            </a:extLst>
          </p:cNvPr>
          <p:cNvGrpSpPr/>
          <p:nvPr/>
        </p:nvGrpSpPr>
        <p:grpSpPr>
          <a:xfrm>
            <a:off x="7412119" y="686974"/>
            <a:ext cx="4032260" cy="4998209"/>
            <a:chOff x="6576817" y="0"/>
            <a:chExt cx="4352807" cy="669662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7E789B3-7249-4065-995F-AF0A52E36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6817" y="3429000"/>
              <a:ext cx="4352807" cy="326762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1365287-1BDD-9704-3C36-D6C85793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6817" y="0"/>
              <a:ext cx="4352807" cy="3267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9669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10F721-5AFA-5D7A-F389-E92E096F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5" y="1681868"/>
            <a:ext cx="5041537" cy="378465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0C5CEB-4338-698C-2AF4-404D1FB1EFB4}"/>
              </a:ext>
            </a:extLst>
          </p:cNvPr>
          <p:cNvGrpSpPr/>
          <p:nvPr/>
        </p:nvGrpSpPr>
        <p:grpSpPr>
          <a:xfrm>
            <a:off x="6766152" y="1681870"/>
            <a:ext cx="5041536" cy="3784653"/>
            <a:chOff x="6766152" y="1681870"/>
            <a:chExt cx="5041536" cy="37846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74F7DA7-3976-4A34-F095-B8922508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6152" y="1681870"/>
              <a:ext cx="5041536" cy="3784653"/>
            </a:xfrm>
            <a:prstGeom prst="rect">
              <a:avLst/>
            </a:prstGeom>
          </p:spPr>
        </p:pic>
        <p:pic>
          <p:nvPicPr>
            <p:cNvPr id="11" name="그래픽 10" descr="단색으로 채워진 사랑스러운 얼굴 단색으로 채워진">
              <a:extLst>
                <a:ext uri="{FF2B5EF4-FFF2-40B4-BE49-F238E27FC236}">
                  <a16:creationId xmlns:a16="http://schemas.microsoft.com/office/drawing/2014/main" id="{8A94FBE2-DFF6-D882-3C2A-AFE5F1A6D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62251" y="2708589"/>
              <a:ext cx="753533" cy="753533"/>
            </a:xfrm>
            <a:prstGeom prst="rect">
              <a:avLst/>
            </a:prstGeom>
          </p:spPr>
        </p:pic>
        <p:pic>
          <p:nvPicPr>
            <p:cNvPr id="12" name="그래픽 11" descr="단색으로 채워진 메롱 얼굴 단색으로 채워진">
              <a:extLst>
                <a:ext uri="{FF2B5EF4-FFF2-40B4-BE49-F238E27FC236}">
                  <a16:creationId xmlns:a16="http://schemas.microsoft.com/office/drawing/2014/main" id="{9D694CA2-6527-FC66-F70D-A5C1BB43E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62703" y="2746294"/>
              <a:ext cx="753533" cy="753533"/>
            </a:xfrm>
            <a:prstGeom prst="rect">
              <a:avLst/>
            </a:prstGeom>
          </p:spPr>
        </p:pic>
        <p:pic>
          <p:nvPicPr>
            <p:cNvPr id="13" name="그래픽 12" descr="단색으로 채워진 웃긴 얼굴 단색으로 채워진">
              <a:extLst>
                <a:ext uri="{FF2B5EF4-FFF2-40B4-BE49-F238E27FC236}">
                  <a16:creationId xmlns:a16="http://schemas.microsoft.com/office/drawing/2014/main" id="{F4EEA516-D08A-813F-A3BA-77F2302A6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09170" y="2708590"/>
              <a:ext cx="753533" cy="753533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3B9025-6603-67DD-3EFC-1710F1B70877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7A8DBB-8701-B758-F839-7590E7BF29F9}"/>
              </a:ext>
            </a:extLst>
          </p:cNvPr>
          <p:cNvSpPr txBox="1"/>
          <p:nvPr/>
        </p:nvSpPr>
        <p:spPr>
          <a:xfrm>
            <a:off x="704607" y="499631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사업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DE838-99B2-7F59-E549-BDEC00B10F98}"/>
              </a:ext>
            </a:extLst>
          </p:cNvPr>
          <p:cNvSpPr txBox="1"/>
          <p:nvPr/>
        </p:nvSpPr>
        <p:spPr>
          <a:xfrm>
            <a:off x="1997710" y="547717"/>
            <a:ext cx="2472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학과대항전 </a:t>
            </a:r>
            <a:endParaRPr lang="en-US" altLang="ko-KR" sz="2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62AEED-7B95-EF1C-1BC6-27BD874048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425" y="1302846"/>
            <a:ext cx="730535" cy="526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D53664-9FDA-94FC-A1EB-F50C2F1F6C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6152" y="1292157"/>
            <a:ext cx="730535" cy="5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3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72B39A-7653-06FB-38A1-182AC68ED4B5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61F6F-15CC-6634-7559-7BBCF4333E71}"/>
              </a:ext>
            </a:extLst>
          </p:cNvPr>
          <p:cNvSpPr txBox="1"/>
          <p:nvPr/>
        </p:nvSpPr>
        <p:spPr>
          <a:xfrm>
            <a:off x="704607" y="499631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사업 진행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8E036C-8539-1561-7148-216AC2042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47" r="1534" b="37101"/>
          <a:stretch/>
        </p:blipFill>
        <p:spPr>
          <a:xfrm>
            <a:off x="278470" y="2141193"/>
            <a:ext cx="5665198" cy="3191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9A942-3D18-E7C9-0B4F-C95D8EC9CDBB}"/>
              </a:ext>
            </a:extLst>
          </p:cNvPr>
          <p:cNvSpPr txBox="1"/>
          <p:nvPr/>
        </p:nvSpPr>
        <p:spPr>
          <a:xfrm>
            <a:off x="1997709" y="547717"/>
            <a:ext cx="36619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sz="20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안동대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탁구교실운영</a:t>
            </a:r>
            <a:endParaRPr lang="en-US" altLang="ko-KR" sz="2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D043FE-A52D-2E88-30C5-40FA176A7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47" r="1534" b="37101"/>
          <a:stretch/>
        </p:blipFill>
        <p:spPr>
          <a:xfrm>
            <a:off x="278470" y="2141193"/>
            <a:ext cx="5665198" cy="319111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1751F77-4B1A-623B-C104-536AD2BC03A7}"/>
              </a:ext>
            </a:extLst>
          </p:cNvPr>
          <p:cNvGrpSpPr/>
          <p:nvPr/>
        </p:nvGrpSpPr>
        <p:grpSpPr>
          <a:xfrm>
            <a:off x="6298131" y="2160443"/>
            <a:ext cx="5685182" cy="3191113"/>
            <a:chOff x="6298131" y="2160443"/>
            <a:chExt cx="5685182" cy="319111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003CC1B-A473-0E5B-8D32-F70C5B48C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87" t="2421" r="9103" b="-1951"/>
            <a:stretch/>
          </p:blipFill>
          <p:spPr>
            <a:xfrm>
              <a:off x="6298131" y="2160443"/>
              <a:ext cx="5685182" cy="319111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3969992-6134-2E7C-A4F9-E62091D24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20"/>
                      </a14:imgEffect>
                    </a14:imgLayer>
                  </a14:imgProps>
                </a:ext>
              </a:extLst>
            </a:blip>
            <a:srcRect l="59937" t="37709" r="31177" b="39775"/>
            <a:stretch/>
          </p:blipFill>
          <p:spPr>
            <a:xfrm>
              <a:off x="9837019" y="3291840"/>
              <a:ext cx="616017" cy="721895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effectLst>
              <a:softEdge rad="12700"/>
            </a:effectLst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9765B0F-3D13-A010-D1E8-8C80353A7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04" y="1780649"/>
            <a:ext cx="730535" cy="5266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B2FD7E-2396-6451-BD16-FA85310A6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131" y="1780648"/>
            <a:ext cx="730535" cy="5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4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EAC314-BF93-76BA-5654-35A07E59470A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32FB0-D833-86DD-14AA-7E76195F9455}"/>
              </a:ext>
            </a:extLst>
          </p:cNvPr>
          <p:cNvSpPr txBox="1"/>
          <p:nvPr/>
        </p:nvSpPr>
        <p:spPr>
          <a:xfrm>
            <a:off x="704607" y="499631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ASS </a:t>
            </a:r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2A70E-110C-7B6A-29FF-2A6FDA1F4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61" t="22688" r="23417" b="41476"/>
          <a:stretch/>
        </p:blipFill>
        <p:spPr>
          <a:xfrm>
            <a:off x="577285" y="2215412"/>
            <a:ext cx="6713039" cy="32822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E791FE-9294-8267-9051-B37DE646B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77" t="11631" r="24761"/>
          <a:stretch/>
        </p:blipFill>
        <p:spPr>
          <a:xfrm>
            <a:off x="7798386" y="2215412"/>
            <a:ext cx="3537698" cy="3805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AF55-9961-29FB-CA5A-5048A9A47374}"/>
              </a:ext>
            </a:extLst>
          </p:cNvPr>
          <p:cNvSpPr txBox="1"/>
          <p:nvPr/>
        </p:nvSpPr>
        <p:spPr>
          <a:xfrm>
            <a:off x="2512141" y="1331264"/>
            <a:ext cx="8973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/>
              <a:t>본 제품은 안동시의 지원을 받아 제작한 </a:t>
            </a:r>
            <a:r>
              <a:rPr lang="en-US" altLang="ko-KR" sz="2000" dirty="0"/>
              <a:t>‘</a:t>
            </a:r>
            <a:r>
              <a:rPr lang="ko-KR" altLang="en-US" sz="2000" dirty="0">
                <a:solidFill>
                  <a:srgbClr val="FF0000"/>
                </a:solidFill>
              </a:rPr>
              <a:t>시제품</a:t>
            </a:r>
            <a:r>
              <a:rPr lang="en-US" altLang="ko-KR" sz="2000" dirty="0"/>
              <a:t>’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.]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46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4F999D7-3070-AAC1-A564-18F98DFEF27E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5B7EF-B49C-534B-1D3B-513E97A83D4F}"/>
              </a:ext>
            </a:extLst>
          </p:cNvPr>
          <p:cNvSpPr txBox="1"/>
          <p:nvPr/>
        </p:nvSpPr>
        <p:spPr>
          <a:xfrm>
            <a:off x="2567259" y="561185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ASS 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시스템구성</a:t>
            </a:r>
          </a:p>
        </p:txBody>
      </p:sp>
      <p:pic>
        <p:nvPicPr>
          <p:cNvPr id="5" name="Picture 2" descr="오른쪽 화살표 무료 아이콘">
            <a:extLst>
              <a:ext uri="{FF2B5EF4-FFF2-40B4-BE49-F238E27FC236}">
                <a16:creationId xmlns:a16="http://schemas.microsoft.com/office/drawing/2014/main" id="{823EAA51-BAEE-D6D4-D8DD-71C19F2A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8709">
            <a:off x="3756333" y="3002813"/>
            <a:ext cx="505438" cy="50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FDD9504-8DE1-5123-29D1-64999F489106}"/>
              </a:ext>
            </a:extLst>
          </p:cNvPr>
          <p:cNvGrpSpPr/>
          <p:nvPr/>
        </p:nvGrpSpPr>
        <p:grpSpPr>
          <a:xfrm>
            <a:off x="4471438" y="2355190"/>
            <a:ext cx="2172021" cy="567554"/>
            <a:chOff x="383755" y="1430014"/>
            <a:chExt cx="2172021" cy="56755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7C7BD07-5016-EBE3-64BC-BA775A2FB2FE}"/>
                </a:ext>
              </a:extLst>
            </p:cNvPr>
            <p:cNvSpPr/>
            <p:nvPr/>
          </p:nvSpPr>
          <p:spPr>
            <a:xfrm>
              <a:off x="383755" y="1657603"/>
              <a:ext cx="2172021" cy="339965"/>
            </a:xfrm>
            <a:prstGeom prst="roundRect">
              <a:avLst>
                <a:gd name="adj" fmla="val 4061"/>
              </a:avLst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56B0130-C197-1266-B2E2-29466AAC1AC9}"/>
                </a:ext>
              </a:extLst>
            </p:cNvPr>
            <p:cNvSpPr/>
            <p:nvPr/>
          </p:nvSpPr>
          <p:spPr>
            <a:xfrm>
              <a:off x="568667" y="1430014"/>
              <a:ext cx="1780403" cy="455178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SCORE BOARD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DA2443-129B-DEAD-F6D2-6AB2A0ED3204}"/>
              </a:ext>
            </a:extLst>
          </p:cNvPr>
          <p:cNvGrpSpPr/>
          <p:nvPr/>
        </p:nvGrpSpPr>
        <p:grpSpPr>
          <a:xfrm>
            <a:off x="7917699" y="4311350"/>
            <a:ext cx="1812146" cy="1812146"/>
            <a:chOff x="4322594" y="3281365"/>
            <a:chExt cx="1812146" cy="18121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BC55F9-B793-11DF-5CDB-AEA52733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8104" y="4017455"/>
              <a:ext cx="491664" cy="491664"/>
            </a:xfrm>
            <a:prstGeom prst="rect">
              <a:avLst/>
            </a:prstGeom>
          </p:spPr>
        </p:pic>
        <p:pic>
          <p:nvPicPr>
            <p:cNvPr id="11" name="Picture 2" descr="Man free icon">
              <a:extLst>
                <a:ext uri="{FF2B5EF4-FFF2-40B4-BE49-F238E27FC236}">
                  <a16:creationId xmlns:a16="http://schemas.microsoft.com/office/drawing/2014/main" id="{D77D09CA-6FBB-24FD-A4C9-F653F3FF7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594" y="3281365"/>
              <a:ext cx="1812146" cy="181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FB1399-0E21-F15A-1518-8E9D32FD5333}"/>
              </a:ext>
            </a:extLst>
          </p:cNvPr>
          <p:cNvGrpSpPr/>
          <p:nvPr/>
        </p:nvGrpSpPr>
        <p:grpSpPr>
          <a:xfrm>
            <a:off x="1261376" y="4273645"/>
            <a:ext cx="1812146" cy="1812146"/>
            <a:chOff x="4322594" y="3281365"/>
            <a:chExt cx="1812146" cy="181214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4037D23-26E8-9E79-1877-7E1E556D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8104" y="4017455"/>
              <a:ext cx="491664" cy="491664"/>
            </a:xfrm>
            <a:prstGeom prst="rect">
              <a:avLst/>
            </a:prstGeom>
          </p:spPr>
        </p:pic>
        <p:pic>
          <p:nvPicPr>
            <p:cNvPr id="14" name="Picture 2" descr="Man free icon">
              <a:extLst>
                <a:ext uri="{FF2B5EF4-FFF2-40B4-BE49-F238E27FC236}">
                  <a16:creationId xmlns:a16="http://schemas.microsoft.com/office/drawing/2014/main" id="{E4664616-00F8-446C-169E-C13CD4653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594" y="3281365"/>
              <a:ext cx="1812146" cy="181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AD0990-BF40-EB11-87EC-7338CCC124D9}"/>
              </a:ext>
            </a:extLst>
          </p:cNvPr>
          <p:cNvGrpSpPr/>
          <p:nvPr/>
        </p:nvGrpSpPr>
        <p:grpSpPr>
          <a:xfrm>
            <a:off x="7169934" y="3712448"/>
            <a:ext cx="973673" cy="453255"/>
            <a:chOff x="383755" y="1430014"/>
            <a:chExt cx="2172021" cy="567554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EF0326E-B9EA-1759-A36A-FDDAA255A527}"/>
                </a:ext>
              </a:extLst>
            </p:cNvPr>
            <p:cNvSpPr/>
            <p:nvPr/>
          </p:nvSpPr>
          <p:spPr>
            <a:xfrm>
              <a:off x="383755" y="1657603"/>
              <a:ext cx="2172021" cy="339965"/>
            </a:xfrm>
            <a:prstGeom prst="roundRect">
              <a:avLst>
                <a:gd name="adj" fmla="val 4061"/>
              </a:avLst>
            </a:prstGeom>
            <a:solidFill>
              <a:schemeClr val="bg1"/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899618-0E7E-A046-37F7-A3C4073BC4EE}"/>
                </a:ext>
              </a:extLst>
            </p:cNvPr>
            <p:cNvSpPr/>
            <p:nvPr/>
          </p:nvSpPr>
          <p:spPr>
            <a:xfrm>
              <a:off x="568667" y="1430014"/>
              <a:ext cx="1780403" cy="455178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2F5597"/>
                  </a:solidFill>
                </a:rPr>
                <a:t>PLAYER BOARD</a:t>
              </a:r>
              <a:endParaRPr lang="ko-KR" altLang="en-US" sz="1100" b="1" dirty="0">
                <a:solidFill>
                  <a:srgbClr val="2F5597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B54679D-F54A-A9D9-D301-51450A14C409}"/>
              </a:ext>
            </a:extLst>
          </p:cNvPr>
          <p:cNvGrpSpPr/>
          <p:nvPr/>
        </p:nvGrpSpPr>
        <p:grpSpPr>
          <a:xfrm>
            <a:off x="2887023" y="3742822"/>
            <a:ext cx="973673" cy="453255"/>
            <a:chOff x="383755" y="1430014"/>
            <a:chExt cx="2172021" cy="56755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053487D-1663-ACC6-EC13-CA2F4BDBCF54}"/>
                </a:ext>
              </a:extLst>
            </p:cNvPr>
            <p:cNvSpPr/>
            <p:nvPr/>
          </p:nvSpPr>
          <p:spPr>
            <a:xfrm>
              <a:off x="383755" y="1657603"/>
              <a:ext cx="2172021" cy="339965"/>
            </a:xfrm>
            <a:prstGeom prst="roundRect">
              <a:avLst>
                <a:gd name="adj" fmla="val 4061"/>
              </a:avLst>
            </a:prstGeom>
            <a:solidFill>
              <a:schemeClr val="bg1"/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988110F-4F15-8401-0557-93B4A5677518}"/>
                </a:ext>
              </a:extLst>
            </p:cNvPr>
            <p:cNvSpPr/>
            <p:nvPr/>
          </p:nvSpPr>
          <p:spPr>
            <a:xfrm>
              <a:off x="568667" y="1430014"/>
              <a:ext cx="1780403" cy="455178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2F5597"/>
                  </a:solidFill>
                </a:rPr>
                <a:t>PLAYER BOARD</a:t>
              </a:r>
              <a:endParaRPr lang="ko-KR" altLang="en-US" sz="1100" b="1" dirty="0">
                <a:solidFill>
                  <a:srgbClr val="2F5597"/>
                </a:solidFill>
              </a:endParaRPr>
            </a:p>
          </p:txBody>
        </p:sp>
      </p:grpSp>
      <p:pic>
        <p:nvPicPr>
          <p:cNvPr id="21" name="Picture 2" descr="오른쪽 화살표 무료 아이콘">
            <a:extLst>
              <a:ext uri="{FF2B5EF4-FFF2-40B4-BE49-F238E27FC236}">
                <a16:creationId xmlns:a16="http://schemas.microsoft.com/office/drawing/2014/main" id="{5AFB3DD0-64BB-E6BC-FEC8-A44C2AEB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90479">
            <a:off x="6899051" y="3002661"/>
            <a:ext cx="505438" cy="50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다리꼴 21">
            <a:extLst>
              <a:ext uri="{FF2B5EF4-FFF2-40B4-BE49-F238E27FC236}">
                <a16:creationId xmlns:a16="http://schemas.microsoft.com/office/drawing/2014/main" id="{39F3E7F8-5D96-0271-B6AE-A004B00555CE}"/>
              </a:ext>
            </a:extLst>
          </p:cNvPr>
          <p:cNvSpPr/>
          <p:nvPr/>
        </p:nvSpPr>
        <p:spPr>
          <a:xfrm>
            <a:off x="3348475" y="4311350"/>
            <a:ext cx="4274006" cy="1030176"/>
          </a:xfrm>
          <a:prstGeom prst="trapezoid">
            <a:avLst>
              <a:gd name="adj" fmla="val 65830"/>
            </a:avLst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8E5504-6153-70C3-5041-03A8484DAC52}"/>
              </a:ext>
            </a:extLst>
          </p:cNvPr>
          <p:cNvCxnSpPr>
            <a:cxnSpLocks/>
          </p:cNvCxnSpPr>
          <p:nvPr/>
        </p:nvCxnSpPr>
        <p:spPr>
          <a:xfrm>
            <a:off x="3769310" y="4826438"/>
            <a:ext cx="34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AFD56D2-72BC-B736-B77C-98708F5ECA7D}"/>
              </a:ext>
            </a:extLst>
          </p:cNvPr>
          <p:cNvCxnSpPr>
            <a:cxnSpLocks/>
          </p:cNvCxnSpPr>
          <p:nvPr/>
        </p:nvCxnSpPr>
        <p:spPr>
          <a:xfrm flipH="1" flipV="1">
            <a:off x="3385621" y="5332879"/>
            <a:ext cx="918" cy="743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18F8F6C-C777-7CA1-ABF8-B7C713CAF94A}"/>
              </a:ext>
            </a:extLst>
          </p:cNvPr>
          <p:cNvCxnSpPr>
            <a:cxnSpLocks/>
          </p:cNvCxnSpPr>
          <p:nvPr/>
        </p:nvCxnSpPr>
        <p:spPr>
          <a:xfrm flipH="1" flipV="1">
            <a:off x="7601267" y="5334009"/>
            <a:ext cx="918" cy="743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43D774B-DF9B-B265-F554-77E8C3D8AE50}"/>
              </a:ext>
            </a:extLst>
          </p:cNvPr>
          <p:cNvCxnSpPr>
            <a:cxnSpLocks/>
          </p:cNvCxnSpPr>
          <p:nvPr/>
        </p:nvCxnSpPr>
        <p:spPr>
          <a:xfrm flipV="1">
            <a:off x="4026407" y="5321405"/>
            <a:ext cx="0" cy="3917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BEDA62A-49A1-2AD1-6249-2CDD644BC1D1}"/>
              </a:ext>
            </a:extLst>
          </p:cNvPr>
          <p:cNvCxnSpPr>
            <a:cxnSpLocks/>
          </p:cNvCxnSpPr>
          <p:nvPr/>
        </p:nvCxnSpPr>
        <p:spPr>
          <a:xfrm flipV="1">
            <a:off x="6933104" y="5321405"/>
            <a:ext cx="0" cy="3917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다리꼴 27">
            <a:extLst>
              <a:ext uri="{FF2B5EF4-FFF2-40B4-BE49-F238E27FC236}">
                <a16:creationId xmlns:a16="http://schemas.microsoft.com/office/drawing/2014/main" id="{D9F9421D-1618-972D-FEB1-386FBCED63D2}"/>
              </a:ext>
            </a:extLst>
          </p:cNvPr>
          <p:cNvSpPr/>
          <p:nvPr/>
        </p:nvSpPr>
        <p:spPr>
          <a:xfrm>
            <a:off x="3477176" y="4352993"/>
            <a:ext cx="4032000" cy="943631"/>
          </a:xfrm>
          <a:prstGeom prst="trapezoid">
            <a:avLst>
              <a:gd name="adj" fmla="val 65830"/>
            </a:avLst>
          </a:prstGeom>
          <a:noFill/>
          <a:ln w="571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DB12010-4605-6E56-0376-599C7014FA22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5485478" y="3776930"/>
            <a:ext cx="0" cy="15645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CACF968A-348D-0917-825D-6F3C02941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784899"/>
            <a:ext cx="1152128" cy="1101778"/>
          </a:xfrm>
          <a:prstGeom prst="rect">
            <a:avLst/>
          </a:prstGeom>
        </p:spPr>
      </p:pic>
      <p:pic>
        <p:nvPicPr>
          <p:cNvPr id="31" name="Picture 2" descr="오른쪽 화살표 무료 아이콘">
            <a:extLst>
              <a:ext uri="{FF2B5EF4-FFF2-40B4-BE49-F238E27FC236}">
                <a16:creationId xmlns:a16="http://schemas.microsoft.com/office/drawing/2014/main" id="{DDB2C7C9-2443-35D1-C1FD-ED01C379F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3531">
            <a:off x="6920146" y="1846418"/>
            <a:ext cx="608051" cy="60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4DDA524-6A0D-F317-E566-D629AE3B013D}"/>
              </a:ext>
            </a:extLst>
          </p:cNvPr>
          <p:cNvSpPr txBox="1"/>
          <p:nvPr/>
        </p:nvSpPr>
        <p:spPr>
          <a:xfrm>
            <a:off x="4860628" y="1985547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점수 계수 ↓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60264E-B092-1DD3-A536-E253306440DF}"/>
              </a:ext>
            </a:extLst>
          </p:cNvPr>
          <p:cNvSpPr txBox="1"/>
          <p:nvPr/>
        </p:nvSpPr>
        <p:spPr>
          <a:xfrm>
            <a:off x="471778" y="377692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점수 업</a:t>
            </a:r>
            <a:r>
              <a:rPr lang="en-US" altLang="ko-KR" dirty="0"/>
              <a:t>&amp;</a:t>
            </a:r>
            <a:r>
              <a:rPr lang="ko-KR" altLang="en-US" dirty="0"/>
              <a:t>다운 버튼 →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446810-7EA4-6531-6E1F-AE732DB70763}"/>
              </a:ext>
            </a:extLst>
          </p:cNvPr>
          <p:cNvSpPr txBox="1"/>
          <p:nvPr/>
        </p:nvSpPr>
        <p:spPr>
          <a:xfrm>
            <a:off x="7543636" y="2025121"/>
            <a:ext cx="4229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← 와이파이나 적외선 통신으로 데이터 전송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A43D4C-2580-EF68-B4BD-0CE334399F41}"/>
              </a:ext>
            </a:extLst>
          </p:cNvPr>
          <p:cNvSpPr txBox="1"/>
          <p:nvPr/>
        </p:nvSpPr>
        <p:spPr>
          <a:xfrm>
            <a:off x="704607" y="499631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ASS</a:t>
            </a:r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287039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EA554B-7547-F877-9D60-D6CB5C7E5995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CD515-58DD-7A49-D0D0-6B6017E8D999}"/>
              </a:ext>
            </a:extLst>
          </p:cNvPr>
          <p:cNvSpPr txBox="1"/>
          <p:nvPr/>
        </p:nvSpPr>
        <p:spPr>
          <a:xfrm>
            <a:off x="704607" y="499631"/>
            <a:ext cx="1045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ASS </a:t>
            </a:r>
            <a:endParaRPr lang="ko-KR" altLang="en-US" sz="32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D0E13-EA5F-1F29-DC7E-8B8636842FC1}"/>
              </a:ext>
            </a:extLst>
          </p:cNvPr>
          <p:cNvSpPr txBox="1"/>
          <p:nvPr/>
        </p:nvSpPr>
        <p:spPr>
          <a:xfrm>
            <a:off x="1597180" y="561185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스코어보드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3A8B5A-DFB9-5909-6521-77BD1BD1868D}"/>
              </a:ext>
            </a:extLst>
          </p:cNvPr>
          <p:cNvSpPr/>
          <p:nvPr/>
        </p:nvSpPr>
        <p:spPr>
          <a:xfrm>
            <a:off x="8095874" y="4931733"/>
            <a:ext cx="1204931" cy="1101776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무선인터넷을 이용해 서버에 데이터 전송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245682-3868-D188-B186-A418CC6CC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103" y="4015878"/>
            <a:ext cx="1152128" cy="1101778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E1742A3-9046-084F-9DB2-18DEFFE125B6}"/>
              </a:ext>
            </a:extLst>
          </p:cNvPr>
          <p:cNvSpPr/>
          <p:nvPr/>
        </p:nvSpPr>
        <p:spPr>
          <a:xfrm>
            <a:off x="4320745" y="1413406"/>
            <a:ext cx="3550507" cy="4787392"/>
          </a:xfrm>
          <a:prstGeom prst="roundRect">
            <a:avLst>
              <a:gd name="adj" fmla="val 4061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B35418-0C29-C630-65EC-74708512E474}"/>
              </a:ext>
            </a:extLst>
          </p:cNvPr>
          <p:cNvSpPr/>
          <p:nvPr/>
        </p:nvSpPr>
        <p:spPr>
          <a:xfrm>
            <a:off x="5205798" y="1317638"/>
            <a:ext cx="1780403" cy="455178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SCORE BOARD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27" name="Picture 2" descr="오른쪽 화살표 무료 아이콘">
            <a:extLst>
              <a:ext uri="{FF2B5EF4-FFF2-40B4-BE49-F238E27FC236}">
                <a16:creationId xmlns:a16="http://schemas.microsoft.com/office/drawing/2014/main" id="{DDAAEFBD-F645-62F5-6FA1-6894AA4EA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01" y="4098715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015829-15A4-1D1E-DEF1-575DF52A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63371" y="4423620"/>
            <a:ext cx="568217" cy="138807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62A82E-2267-CD93-607F-F2A6ABB4CE86}"/>
              </a:ext>
            </a:extLst>
          </p:cNvPr>
          <p:cNvSpPr/>
          <p:nvPr/>
        </p:nvSpPr>
        <p:spPr>
          <a:xfrm>
            <a:off x="4553442" y="5626517"/>
            <a:ext cx="1440160" cy="30817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ysClr val="windowText" lastClr="000000"/>
                </a:solidFill>
              </a:rPr>
              <a:t>MKR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b="1" dirty="0" err="1">
                <a:solidFill>
                  <a:sysClr val="windowText" lastClr="000000"/>
                </a:solidFill>
              </a:rPr>
              <a:t>wifi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1010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0" name="Picture 2" descr="오른쪽 화살표 무료 아이콘">
            <a:extLst>
              <a:ext uri="{FF2B5EF4-FFF2-40B4-BE49-F238E27FC236}">
                <a16:creationId xmlns:a16="http://schemas.microsoft.com/office/drawing/2014/main" id="{701F4A3E-DB10-9536-82C0-85555637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0000" flipH="1" flipV="1">
            <a:off x="3502251" y="2093710"/>
            <a:ext cx="648685" cy="6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73F66E-9BFA-B85C-681D-607EBC4EBB97}"/>
              </a:ext>
            </a:extLst>
          </p:cNvPr>
          <p:cNvGrpSpPr/>
          <p:nvPr/>
        </p:nvGrpSpPr>
        <p:grpSpPr>
          <a:xfrm>
            <a:off x="1907756" y="1430014"/>
            <a:ext cx="2172021" cy="567554"/>
            <a:chOff x="383755" y="1430014"/>
            <a:chExt cx="2172021" cy="567554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6151A2E-A4BA-8CC5-287B-6C2C8CC47304}"/>
                </a:ext>
              </a:extLst>
            </p:cNvPr>
            <p:cNvSpPr/>
            <p:nvPr/>
          </p:nvSpPr>
          <p:spPr>
            <a:xfrm>
              <a:off x="383755" y="1657603"/>
              <a:ext cx="2172021" cy="339965"/>
            </a:xfrm>
            <a:prstGeom prst="roundRect">
              <a:avLst>
                <a:gd name="adj" fmla="val 4061"/>
              </a:avLst>
            </a:prstGeom>
            <a:solidFill>
              <a:schemeClr val="bg1"/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5DD97B-A90B-3195-972E-05AD5EAA1979}"/>
                </a:ext>
              </a:extLst>
            </p:cNvPr>
            <p:cNvSpPr/>
            <p:nvPr/>
          </p:nvSpPr>
          <p:spPr>
            <a:xfrm>
              <a:off x="568667" y="1430014"/>
              <a:ext cx="1780403" cy="455178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F5597"/>
                  </a:solidFill>
                </a:rPr>
                <a:t>PLAYER BOARD</a:t>
              </a:r>
              <a:endParaRPr lang="ko-KR" altLang="en-US" sz="1600" b="1" dirty="0">
                <a:solidFill>
                  <a:srgbClr val="2F5597"/>
                </a:solidFill>
              </a:endParaRPr>
            </a:p>
          </p:txBody>
        </p:sp>
      </p:grpSp>
      <p:pic>
        <p:nvPicPr>
          <p:cNvPr id="34" name="Picture 2" descr="오른쪽 화살표 무료 아이콘">
            <a:extLst>
              <a:ext uri="{FF2B5EF4-FFF2-40B4-BE49-F238E27FC236}">
                <a16:creationId xmlns:a16="http://schemas.microsoft.com/office/drawing/2014/main" id="{31F72D27-A884-6497-6E11-54911641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517515" y="3482760"/>
            <a:ext cx="648685" cy="6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2C0C775-F783-FAF6-C159-B445A5525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687" y="3181193"/>
            <a:ext cx="1580529" cy="100132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E6211AA-57C1-0139-7C1D-80427F73854A}"/>
              </a:ext>
            </a:extLst>
          </p:cNvPr>
          <p:cNvSpPr/>
          <p:nvPr/>
        </p:nvSpPr>
        <p:spPr>
          <a:xfrm>
            <a:off x="4583259" y="1208914"/>
            <a:ext cx="3045446" cy="455178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SCORE BOARD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6D11FA-664C-8292-49AF-C61695B76695}"/>
              </a:ext>
            </a:extLst>
          </p:cNvPr>
          <p:cNvSpPr/>
          <p:nvPr/>
        </p:nvSpPr>
        <p:spPr>
          <a:xfrm>
            <a:off x="1907755" y="4330483"/>
            <a:ext cx="1455212" cy="23628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진동센서 모듈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C54F7B-AB6B-B46A-F931-55E11BEF0DCC}"/>
              </a:ext>
            </a:extLst>
          </p:cNvPr>
          <p:cNvSpPr/>
          <p:nvPr/>
        </p:nvSpPr>
        <p:spPr>
          <a:xfrm>
            <a:off x="3000555" y="2701692"/>
            <a:ext cx="1062924" cy="23628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ysClr val="windowText" lastClr="000000"/>
                </a:solidFill>
              </a:rPr>
              <a:t>적외선 통신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9" name="Picture 2" descr="오른쪽 화살표 무료 아이콘">
            <a:extLst>
              <a:ext uri="{FF2B5EF4-FFF2-40B4-BE49-F238E27FC236}">
                <a16:creationId xmlns:a16="http://schemas.microsoft.com/office/drawing/2014/main" id="{A92CFA5F-D8C7-4907-1EA7-8A6AC339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01" y="2087376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9532EA3-2EB0-BF85-893B-F8BC552C1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293" y="2075829"/>
            <a:ext cx="1010187" cy="1010187"/>
          </a:xfrm>
          <a:prstGeom prst="rect">
            <a:avLst/>
          </a:prstGeom>
        </p:spPr>
      </p:pic>
      <p:pic>
        <p:nvPicPr>
          <p:cNvPr id="41" name="Picture 2" descr="오른쪽 화살표 무료 아이콘">
            <a:extLst>
              <a:ext uri="{FF2B5EF4-FFF2-40B4-BE49-F238E27FC236}">
                <a16:creationId xmlns:a16="http://schemas.microsoft.com/office/drawing/2014/main" id="{34AC4712-4FD8-2087-42BE-2EB1B7880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 flipH="1">
            <a:off x="3460441" y="4803303"/>
            <a:ext cx="648685" cy="6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ABD2809-50DE-EDEE-06CB-B562F27B5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338" y="4708463"/>
            <a:ext cx="1008740" cy="100874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BD440E4-5A26-09BD-ACB7-E8B23A01F545}"/>
              </a:ext>
            </a:extLst>
          </p:cNvPr>
          <p:cNvSpPr/>
          <p:nvPr/>
        </p:nvSpPr>
        <p:spPr>
          <a:xfrm>
            <a:off x="2169613" y="5855440"/>
            <a:ext cx="1455212" cy="23628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ysClr val="windowText" lastClr="000000"/>
                </a:solidFill>
              </a:rPr>
              <a:t>220V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 충전기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D8D6CE5-4598-0CB6-5076-11035FC1ED45}"/>
              </a:ext>
            </a:extLst>
          </p:cNvPr>
          <p:cNvSpPr/>
          <p:nvPr/>
        </p:nvSpPr>
        <p:spPr>
          <a:xfrm>
            <a:off x="8230286" y="3028482"/>
            <a:ext cx="936104" cy="416317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PHONE CHARGE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978E723-ECD6-AF27-3792-4D969F07E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1429" y="1781087"/>
            <a:ext cx="508599" cy="50859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6E66AFB1-C910-3FCC-A422-A0972257D9FD}"/>
              </a:ext>
            </a:extLst>
          </p:cNvPr>
          <p:cNvSpPr/>
          <p:nvPr/>
        </p:nvSpPr>
        <p:spPr>
          <a:xfrm>
            <a:off x="5175490" y="1796074"/>
            <a:ext cx="2549884" cy="60826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UP/DOWN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스위치 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4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RESET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스위치 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타이머 시작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정지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리셋 스위치 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61CCD52-CCEE-523F-701D-CA38C028FA3A}"/>
              </a:ext>
            </a:extLst>
          </p:cNvPr>
          <p:cNvGrpSpPr/>
          <p:nvPr/>
        </p:nvGrpSpPr>
        <p:grpSpPr>
          <a:xfrm>
            <a:off x="4904125" y="2692139"/>
            <a:ext cx="678462" cy="690716"/>
            <a:chOff x="6078959" y="466259"/>
            <a:chExt cx="1031346" cy="94928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F630ED8-FFDB-6E4B-E3E0-C60BFF47C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01374" y="625061"/>
              <a:ext cx="790487" cy="790487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B6256E8-92F4-7899-0677-5BA3963E4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6811855" y="864579"/>
              <a:ext cx="298450" cy="29845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90549C6-F1D4-63AC-67A3-575CCD359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8959" y="871079"/>
              <a:ext cx="298450" cy="29845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06674BC-E2C7-F496-EF8C-2CFBA1DB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8691825" flipH="1">
              <a:off x="6730603" y="588514"/>
              <a:ext cx="298450" cy="29845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7CE6688-F767-FDF1-A0F6-A063D3450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908175">
              <a:off x="6179007" y="588514"/>
              <a:ext cx="298450" cy="29845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6AD0251-C657-20D4-9B59-0CDA842AA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6200000" flipH="1">
              <a:off x="6448879" y="466259"/>
              <a:ext cx="298450" cy="298450"/>
            </a:xfrm>
            <a:prstGeom prst="rect">
              <a:avLst/>
            </a:prstGeom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369FFF3-8FC0-B5A4-3DAD-2051D42C8764}"/>
              </a:ext>
            </a:extLst>
          </p:cNvPr>
          <p:cNvSpPr/>
          <p:nvPr/>
        </p:nvSpPr>
        <p:spPr>
          <a:xfrm>
            <a:off x="5790466" y="2910004"/>
            <a:ext cx="1857448" cy="3520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적외선 </a:t>
            </a:r>
            <a:r>
              <a:rPr lang="ko-KR" altLang="en-US" sz="1200" b="1" dirty="0" err="1">
                <a:solidFill>
                  <a:sysClr val="windowText" lastClr="000000"/>
                </a:solidFill>
              </a:rPr>
              <a:t>수신부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7039AE5-20AB-3A0F-04B9-E32B0E0ECFE1}"/>
              </a:ext>
            </a:extLst>
          </p:cNvPr>
          <p:cNvSpPr/>
          <p:nvPr/>
        </p:nvSpPr>
        <p:spPr>
          <a:xfrm>
            <a:off x="5942308" y="3593969"/>
            <a:ext cx="1809876" cy="101018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7-segment 4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세트 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7-segment 4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개</a:t>
            </a:r>
          </a:p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타이머 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7-segment 4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개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B76F5AC4-F21B-3440-34B1-A42D282D4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9856" y="3612331"/>
            <a:ext cx="991822" cy="9918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DDCB55F-18A8-4697-A3AA-E29F922960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5349" y="4777152"/>
            <a:ext cx="645847" cy="64584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14FBAF0-BACA-9AED-5D84-25F0D99CF3CE}"/>
              </a:ext>
            </a:extLst>
          </p:cNvPr>
          <p:cNvSpPr/>
          <p:nvPr/>
        </p:nvSpPr>
        <p:spPr>
          <a:xfrm>
            <a:off x="6495467" y="5619156"/>
            <a:ext cx="1033681" cy="23628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스피커</a:t>
            </a:r>
          </a:p>
        </p:txBody>
      </p:sp>
    </p:spTree>
    <p:extLst>
      <p:ext uri="{BB962C8B-B14F-4D97-AF65-F5344CB8AC3E}">
        <p14:creationId xmlns:p14="http://schemas.microsoft.com/office/powerpoint/2010/main" val="254310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12038-53C3-2B77-FCE3-DDA786F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502CA-C8BD-4A8D-9E7C-FD33264FA6E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EB8132-AE03-FDE9-E3A2-F07E08C6B35F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8A3BD-8BAE-767F-2E65-A6D547EA0D32}"/>
              </a:ext>
            </a:extLst>
          </p:cNvPr>
          <p:cNvSpPr txBox="1"/>
          <p:nvPr/>
        </p:nvSpPr>
        <p:spPr>
          <a:xfrm>
            <a:off x="704607" y="499631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ASS </a:t>
            </a:r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80DF-36FD-7E45-7A70-6CE16F86E1D3}"/>
              </a:ext>
            </a:extLst>
          </p:cNvPr>
          <p:cNvSpPr txBox="1"/>
          <p:nvPr/>
        </p:nvSpPr>
        <p:spPr>
          <a:xfrm>
            <a:off x="2032000" y="573349"/>
            <a:ext cx="3424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아이템 시연영상</a:t>
            </a:r>
            <a:endParaRPr lang="en-US" altLang="ko-KR" sz="2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6" name="ass 시연 영상(1)">
            <a:hlinkClick r:id="" action="ppaction://media"/>
            <a:extLst>
              <a:ext uri="{FF2B5EF4-FFF2-40B4-BE49-F238E27FC236}">
                <a16:creationId xmlns:a16="http://schemas.microsoft.com/office/drawing/2014/main" id="{6A5E7BD7-7B5E-1F3A-9AB4-366FE62BC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2032000" y="1438499"/>
            <a:ext cx="81280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94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9388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2B4F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236</Words>
  <Application>Microsoft Office PowerPoint</Application>
  <PresentationFormat>와이드스크린</PresentationFormat>
  <Paragraphs>83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TT투게더</vt:lpstr>
      <vt:lpstr>나눔스퀘어 ExtraBold</vt:lpstr>
      <vt:lpstr>배달의민족 도현</vt:lpstr>
      <vt:lpstr>배달의민족 한나는 열한살</vt:lpstr>
      <vt:lpstr>아리따-돋움(TTF)-Medium</vt:lpstr>
      <vt:lpstr>제주한라산</vt:lpstr>
      <vt:lpstr>Arial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백승민</dc:creator>
  <cp:lastModifiedBy>백승민</cp:lastModifiedBy>
  <cp:revision>8</cp:revision>
  <dcterms:created xsi:type="dcterms:W3CDTF">2023-01-23T09:36:34Z</dcterms:created>
  <dcterms:modified xsi:type="dcterms:W3CDTF">2023-01-24T12:51:24Z</dcterms:modified>
</cp:coreProperties>
</file>